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89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5DF7F-1DD6-46A6-A0D4-7F013C72B435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3EF76-53EB-464B-B82E-EDE9E83882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.xml"/><Relationship Id="rId7" Type="http://schemas.openxmlformats.org/officeDocument/2006/relationships/slide" Target="slide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1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vaodulliabjor.uol.ua/active/?filter=texts" TargetMode="External"/><Relationship Id="rId13" Type="http://schemas.openxmlformats.org/officeDocument/2006/relationships/hyperlink" Target="https://yandex.ru/images/search?text=%D0%BA%D0%BE%D1%80%D0%B7%D0%B8%D0%BD%D0%B0%20%D0%BA%D0%BB%D0%B8%D0%BF%D0%B0%D1%80%D1%82&amp;noreask=1&amp;img_url=http://www.slc-service.ru/photos/vyazanaya-kryuchkom-sobaka-59555-large.jpg&amp;pos=0&amp;rpt=simage&amp;lr=54" TargetMode="External"/><Relationship Id="rId3" Type="http://schemas.openxmlformats.org/officeDocument/2006/relationships/hyperlink" Target="http://www.lady-of-rain.ru/post219521590" TargetMode="External"/><Relationship Id="rId7" Type="http://schemas.openxmlformats.org/officeDocument/2006/relationships/hyperlink" Target="http://square.zapto.org/?p=658" TargetMode="External"/><Relationship Id="rId12" Type="http://schemas.openxmlformats.org/officeDocument/2006/relationships/hyperlink" Target="http://allday2.com/index.php?newsid=3636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llledi.ucoz.ru/publ/kliparty/multjashki/fony_klipart_dlja_detskikh_kollazhej/89-1-0-1299" TargetMode="External"/><Relationship Id="rId11" Type="http://schemas.openxmlformats.org/officeDocument/2006/relationships/hyperlink" Target="http://metod-sunduchok.ucoz.ru/load/78-1-0-2192" TargetMode="External"/><Relationship Id="rId5" Type="http://schemas.openxmlformats.org/officeDocument/2006/relationships/hyperlink" Target="http://allday2.com/index.php?newsid=59385" TargetMode="External"/><Relationship Id="rId10" Type="http://schemas.openxmlformats.org/officeDocument/2006/relationships/hyperlink" Target="http://blogs.privet.ru/user/keti_649/99653098/" TargetMode="External"/><Relationship Id="rId4" Type="http://schemas.openxmlformats.org/officeDocument/2006/relationships/hyperlink" Target="http://allday2.com/index.php?newsid=576725" TargetMode="External"/><Relationship Id="rId9" Type="http://schemas.openxmlformats.org/officeDocument/2006/relationships/hyperlink" Target="http://nowa.cc/showthread.php?t=96659&amp;page=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48464" cy="151216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«Учим </a:t>
            </a:r>
            <a:r>
              <a:rPr lang="ru-RU" sz="50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таблицу умножения</a:t>
            </a:r>
            <a:r>
              <a:rPr lang="ru-RU" sz="50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000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8424936" cy="2639144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/>
            <a:r>
              <a:rPr lang="ru-RU" sz="2800" b="1" u="sng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Менщикова Светлана Валентиновна </a:t>
            </a:r>
          </a:p>
          <a:p>
            <a:pPr algn="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Ханты-Мансийского района </a:t>
            </a:r>
          </a:p>
          <a:p>
            <a:pPr algn="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д. Согом», </a:t>
            </a:r>
          </a:p>
          <a:p>
            <a:pPr algn="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 </a:t>
            </a:r>
          </a:p>
          <a:p>
            <a:pPr algn="r"/>
            <a:r>
              <a:rPr lang="ru-RU" sz="28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ысшая квалификационная категория.</a:t>
            </a:r>
            <a:endParaRPr lang="ru-RU" sz="28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4716016" y="3717032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3059832" y="3645024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3568" y="1124744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711952" y="6425952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51434E-6 L 0.42518 0.0525 " pathEditMode="relative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5220072" y="4581128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4716016" y="3717032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3059832" y="3645024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012160" y="1124744"/>
            <a:ext cx="2304256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711952" y="6425952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1082E-6 L 0.39375 -0.1269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0" y="-6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5220072" y="4581128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4716016" y="3717032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3059832" y="3645024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3923928" y="4437112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755576" y="1124744"/>
            <a:ext cx="2160240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23682E-6 L 0.35434 0.36702 " pathEditMode="relative" ptsTypes="AA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5220072" y="4581128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4716016" y="3717032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4427984" y="5301208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3059832" y="3645024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3923928" y="4437112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5868144" y="1124744"/>
            <a:ext cx="2160240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Управляющая кнопка: домой 36">
            <a:hlinkClick r:id="rId5" action="ppaction://hlinksldjump" highlightClick="1"/>
          </p:cNvPr>
          <p:cNvSpPr/>
          <p:nvPr/>
        </p:nvSpPr>
        <p:spPr>
          <a:xfrm>
            <a:off x="8567936" y="6281936"/>
            <a:ext cx="576064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9584E-6 L -0.56684 0.12604 " pathEditMode="relative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6 -0.0118 C 0.02431 -0.01319 0.06684 -0.01619 0.11077 -0.01388 C 0.11302 -0.00949 0.11667 -0.00648 0.11841 -0.00162 C 0.11962 0.00138 0.1191 0.00531 0.11997 0.00855 C 0.12066 0.01087 0.12205 0.01272 0.12309 0.0148 C 0.13056 0.05342 0.1566 0.03422 0.18924 0.03538 C 0.20348 0.09019 0.22014 0.07446 0.26771 0.07631 C 0.27101 0.08325 0.27361 0.08973 0.27691 0.09667 C 0.27813 0.09921 0.27778 0.10453 0.28004 0.10499 C 0.29931 0.10823 0.31893 0.10638 0.33837 0.10707 C 0.34705 0.11447 0.35868 0.12141 0.36927 0.12141 " pathEditMode="relative" rAng="0" ptsTypes="ffffffffffA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6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3.83904E-6 C 0.00225 -0.0044 0.00555 -0.00787 0.00763 -0.01226 C 0.0085 -0.01411 0.0085 -0.01666 0.0092 -0.01851 C 0.01006 -0.02059 0.01128 -0.02244 0.01232 -0.02452 C 0.01284 -0.0266 0.01319 -0.02868 0.01388 -0.03076 C 0.01475 -0.03284 0.01614 -0.03446 0.01684 -0.03678 C 0.02187 -0.05551 0.0243 -0.07655 0.02604 -0.09621 C 0.02499 -0.10246 0.02517 -0.10916 0.02309 -0.11471 C 0.02118 -0.1198 0.00763 -0.12651 0.00451 -0.12905 C -0.00521 -0.12836 -0.01615 -0.13321 -0.02466 -0.12697 C -0.02865 -0.12396 -0.02431 -0.11448 -0.0231 -0.10847 C -0.02136 -0.09945 0.00121 -0.08488 0.00763 -0.08187 C 0.03385 -0.08257 0.05989 -0.0821 0.08611 -0.08395 C 0.09131 -0.08442 0.10156 -0.08812 0.10156 -0.08812 C 0.11336 -0.09459 0.12673 -0.09552 0.13836 -0.10246 C 0.14739 -0.10801 0.15347 -0.11425 0.16302 -0.11679 C 0.16631 -0.11888 0.16996 -0.12211 0.17378 -0.12281 C 0.18194 -0.12443 0.19843 -0.12697 0.19843 -0.12697 C 0.2243 -0.13576 0.25208 -0.13784 0.27847 -0.13923 C 0.28749 -0.14085 0.29704 -0.14547 0.30607 -0.14547 " pathEditMode="relative" ptsTypes="fffffffffffffffffffA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36355E-6 C 0.00868 -0.0178 0.00521 -0.04578 -0.00781 -0.05735 C -0.01771 -0.07816 -0.04583 -0.08949 -0.06319 -0.0962 C -0.07274 -0.0999 -0.09236 -0.10453 -0.09236 -0.10453 C -0.12934 -0.10383 -0.16614 -0.10383 -0.20312 -0.10244 C -0.20625 -0.10244 -0.2092 -0.10106 -0.21233 -0.10036 C -0.225 -0.09782 -0.23837 -0.09666 -0.25087 -0.09227 C -0.25451 -0.09088 -0.25798 -0.08949 -0.26163 -0.08811 C -0.2658 -0.08672 -0.27396 -0.08394 -0.27396 -0.08394 C -0.28524 -0.07631 -0.29427 -0.0666 -0.30469 -0.05735 C -0.31163 -0.05133 -0.31823 -0.03491 -0.32309 -0.02659 C -0.32483 -0.02358 -0.3276 -0.0215 -0.32934 -0.01849 C -0.3375 -0.00485 -0.34288 0.0125 -0.35382 0.02267 C -0.35694 0.03932 -0.36649 0.05366 -0.37552 0.06569 C -0.37899 0.08049 -0.37378 0.06291 -0.3816 0.07586 C -0.38264 0.07748 -0.38229 0.08026 -0.38316 0.08211 C -0.38628 0.08835 -0.39149 0.09529 -0.39548 0.10038 C -0.39774 0.10963 -0.40226 0.11703 -0.40625 0.12512 C -0.40746 0.12744 -0.40937 0.12905 -0.41076 0.13114 C -0.41198 0.13299 -0.41389 0.13738 -0.41389 0.13738 " pathEditMode="relative" ptsTypes="fffffffffffffffffffA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6.31822E-6 C -0.00312 0.00138 -0.00746 0.00046 -0.0092 0.00393 C -0.01545 0.01641 -0.02604 0.02497 -0.0368 0.02867 C -0.04097 0.03191 -0.04479 0.03607 -0.04913 0.03885 C -0.05208 0.0407 -0.05833 0.04301 -0.05833 0.04301 C -0.06232 0.04833 -0.06701 0.05203 -0.07222 0.05527 C -0.07517 0.05712 -0.07864 0.05712 -0.08142 0.05943 C -0.09982 0.07492 -0.12968 0.07816 -0.15069 0.08394 C -0.1677 0.08325 -0.18472 0.08371 -0.20156 0.08186 C -0.20885 0.08117 -0.21649 0.07284 -0.22309 0.06961 C -0.22621 0.06822 -0.23229 0.06544 -0.23229 0.06544 C -0.2401 0.05758 -0.24895 0.04856 -0.25538 0.03885 C -0.26267 0.02775 -0.25347 0.03677 -0.26302 0.02867 C -0.26944 0.01549 -0.27465 0.00046 -0.28454 -0.00833 C -0.28888 -0.01666 -0.29097 -0.02013 -0.29843 -0.02267 C -0.3 -0.02475 -0.30138 -0.02683 -0.30295 -0.02868 C -0.30434 -0.0303 -0.30625 -0.03123 -0.30763 -0.03285 C -0.31822 -0.04533 -0.32725 -0.06037 -0.33836 -0.07193 C -0.34357 -0.07748 -0.35017 -0.08072 -0.35538 -0.08627 C -0.36979 -0.10199 -0.35902 -0.09598 -0.36909 -0.10061 C -0.37673 -0.11055 -0.37881 -0.11703 -0.38923 -0.11703 " pathEditMode="relative" ptsTypes="ffffffffffffffffffffA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92044E-7 C 0.00017 -0.00116 0.00208 -0.01249 0.00313 -0.01434 C 0.00799 -0.02382 0.01667 -0.03538 0.02465 -0.03908 C 0.03247 -0.04648 0.04167 -0.05319 0.05087 -0.05735 C 0.06372 -0.06892 0.07865 -0.07285 0.09392 -0.07586 C 0.10903 -0.08626 0.12674 -0.08673 0.14323 -0.08811 C 0.17587 -0.08696 0.21181 -0.09343 0.23837 -0.0636 C 0.25017 -0.05065 0.25955 -0.03816 0.26927 -0.02266 C 0.2816 -0.00301 0.26441 -0.03538 0.28004 -0.00416 C 0.28108 -0.00208 0.28316 0.00208 0.28316 0.00208 C 0.28594 0.01665 0.2941 0.02821 0.3 0.04093 C 0.30833 0.05851 0.30747 0.08187 0.31701 0.09829 C 0.31754 0.10245 0.31754 0.10661 0.31858 0.11055 C 0.3191 0.11286 0.32118 0.11448 0.3217 0.11679 C 0.32274 0.12211 0.3224 0.12789 0.32309 0.13321 C 0.325 0.14778 0.3283 0.16258 0.33247 0.17623 C 0.33385 0.18594 0.33507 0.19195 0.33854 0.20074 C 0.34167 0.22595 0.34861 0.25 0.35694 0.27243 C 0.36076 0.28307 0.3625 0.29764 0.36476 0.30944 C 0.36319 0.38043 0.36319 0.35592 0.36319 0.38321 " pathEditMode="relative" ptsTypes="fffffffffffffffffffA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16024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4255E-6 C -0.00972 0.00139 -0.01215 0.0007 -0.01996 0.00393 C -0.02309 0.00509 -0.02916 0.0081 -0.02916 0.0081 C -0.10104 0.00625 -0.09184 0.01388 -0.13229 -0.00416 C -0.13871 -0.01017 -0.14132 -0.01919 -0.14913 -0.02266 C -0.1526 -0.02706 -0.15677 -0.03029 -0.15989 -0.03492 C -0.17291 -0.05458 -0.16024 -0.04163 -0.17066 -0.05134 C -0.17482 -0.05966 -0.18038 -0.06105 -0.18611 -0.06776 C -0.19809 -0.08163 -0.1868 -0.071 -0.19687 -0.08002 C -0.20538 -0.09713 -0.19427 -0.07655 -0.20451 -0.09019 C -0.21493 -0.10407 -0.19982 -0.0895 -0.21232 -0.1006 C -0.21666 -0.10962 -0.22257 -0.11679 -0.2276 -0.12511 C -0.23402 -0.13552 -0.2283 -0.12835 -0.23229 -0.13321 " pathEditMode="relative" ptsTypes="ffffffffffffA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«Учим таблицу умножения»</a:t>
            </a:r>
            <a:endParaRPr lang="ru-RU" sz="7200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373216"/>
            <a:ext cx="91440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5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(интерактивная игра – тренажер)</a:t>
            </a:r>
            <a:endParaRPr lang="ru-RU" sz="4500" b="1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232248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5717E-6 C -0.00156 -0.0081 -0.00243 -0.01966 -0.00607 -0.0266 C -0.02257 -0.05828 -0.05312 -0.07054 -0.08003 -0.07771 C -0.10364 -0.0939 -0.17378 -0.0821 -0.18003 -0.08187 C -0.20659 -0.07285 -0.22291 -0.04209 -0.23836 -0.01434 C -0.24253 0.00254 -0.24739 0.0222 -0.25694 0.03492 C -0.25885 0.04741 -0.26215 0.05943 -0.26458 0.07192 C -0.26406 0.08487 -0.26579 0.09829 -0.26302 0.11077 C -0.26145 0.11794 -0.24288 0.12534 -0.23836 0.12719 C -0.22066 0.14361 -0.20069 0.13459 -0.18767 0.11679 C -0.18715 0.11471 -0.18698 0.11262 -0.18611 0.11077 C -0.18489 0.10846 -0.18264 0.10707 -0.18159 0.10453 C -0.18003 0.10083 -0.17847 0.09227 -0.17847 0.09227 C -0.17673 0.07678 -0.17395 0.05735 -0.18003 0.04301 C -0.18454 0.03214 -0.18906 0.02983 -0.19687 0.02474 C -0.20798 0.01734 -0.19496 0.02405 -0.20607 0.01434 C -0.20746 0.01318 -0.21823 0.0104 -0.2184 0.0104 C -0.25277 0.01225 -0.25191 0.00994 -0.27534 0.02266 C -0.27691 0.02474 -0.27829 0.02706 -0.28003 0.02867 C -0.28194 0.03052 -0.28437 0.03076 -0.28611 0.03284 C -0.29948 0.04833 -0.28211 0.03561 -0.29687 0.04509 C -0.30416 0.05966 -0.29479 0.04301 -0.30607 0.0555 C -0.31215 0.06221 -0.31684 0.07146 -0.32309 0.07793 C -0.33333 0.08857 -0.34288 0.09852 -0.35225 0.11077 C -0.35659 0.11656 -0.36111 0.1228 -0.36458 0.12928 C -0.36736 0.13459 -0.37222 0.1457 -0.37222 0.1457 C -0.37274 0.14847 -0.37326 0.15101 -0.37378 0.15379 C -0.3743 0.15587 -0.37482 0.15795 -0.37534 0.16003 C -0.37639 0.16535 -0.37847 0.17622 -0.37847 0.17622 C -0.38073 0.19912 -0.38264 0.23335 -0.39236 0.25208 C -0.3967 0.27798 -0.38975 0.24352 -0.39843 0.26642 C -0.39965 0.26965 -0.39913 0.27359 -0.4 0.27682 C -0.40069 0.27914 -0.40208 0.28076 -0.40312 0.28284 C -0.4059 0.29903 -0.40225 0.2833 -0.4092 0.29926 C -0.41267 0.30712 -0.4125 0.31683 -0.41389 0.32585 C -0.41336 0.35106 -0.41319 0.3765 -0.41232 0.40171 C -0.41215 0.40865 -0.41145 0.41535 -0.41076 0.42229 C -0.41041 0.42645 -0.4092 0.43455 -0.4092 0.43455 " pathEditMode="relative" ptsTypes="fffffffffffffffffffffffffffffffffffffA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088232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6105E-6 C -0.00695 -0.00671 -0.0125 -0.01527 -0.02014 -0.02036 C -0.0342 -0.02984 -0.04948 -0.03377 -0.06476 -0.03886 C -0.06545 -0.03886 -0.12327 -0.04233 -0.13854 -0.02868 C -0.14219 -0.02151 -0.14323 -0.01642 -0.14462 -0.0081 C -0.1441 0.01295 -0.1441 0.03422 -0.14323 0.05527 C -0.14323 0.05666 -0.14097 0.06753 -0.14011 0.06961 C -0.13785 0.07516 -0.13247 0.08603 -0.13247 0.08603 C -0.1309 0.09297 -0.12986 0.10013 -0.12778 0.10661 C -0.12639 0.111 -0.12327 0.11447 -0.1217 0.11887 C -0.11806 0.12974 -0.11754 0.13968 -0.11233 0.14963 C -0.10799 0.1679 -0.09948 0.18732 -0.08924 0.20097 C -0.08698 0.21091 -0.07327 0.22641 -0.06632 0.23173 C -0.06476 0.23288 -0.0632 0.23427 -0.06163 0.23566 C -0.05955 0.23774 -0.05781 0.24028 -0.05556 0.2419 C -0.04445 0.25046 -0.03212 0.25346 -0.02014 0.25832 C -0.00382 0.26503 0.00069 0.26688 0.0184 0.27058 C 0.0868 0.26873 0.08021 0.2678 0.12448 0.26225 C 0.13281 0.25902 0.14028 0.25624 0.14913 0.25624 " pathEditMode="relative" ptsTypes="ffffffffffffffffffA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088232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38575E-6 C -0.01459 0.00416 -0.01233 0.00532 -0.02309 0.01017 C -0.03143 0.02128 -0.03663 0.03238 -0.04462 0.04301 C -0.04514 0.0451 -0.04549 0.04718 -0.04618 0.04903 C -0.04705 0.05134 -0.04861 0.05296 -0.04931 0.05527 C -0.05521 0.074 -0.04584 0.05365 -0.05382 0.06961 C -0.05504 0.07886 -0.05625 0.08742 -0.05851 0.09621 C -0.06007 0.10985 -0.06163 0.12211 -0.06459 0.13529 C -0.06997 0.20444 -0.07465 0.28238 -0.04462 0.34227 C -0.04132 0.35916 -0.04601 0.34436 -0.03837 0.35245 C -0.03698 0.35384 -0.03542 0.35846 -0.03542 0.35846 " pathEditMode="relative" ptsTypes="ffffffffffA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 бабочку на цветок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цветы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89040"/>
            <a:ext cx="2075903" cy="2759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9872" y="5949280"/>
            <a:ext cx="2088232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3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268760"/>
            <a:ext cx="1442188" cy="1224136"/>
            <a:chOff x="467544" y="1268760"/>
            <a:chExt cx="1442188" cy="1224136"/>
          </a:xfrm>
        </p:grpSpPr>
        <p:pic>
          <p:nvPicPr>
            <p:cNvPr id="5" name="Рисунок 4" descr="бабочка1.png"/>
            <p:cNvPicPr>
              <a:picLocks noChangeAspect="1"/>
            </p:cNvPicPr>
            <p:nvPr/>
          </p:nvPicPr>
          <p:blipFill>
            <a:blip r:embed="rId5" cstate="print"/>
            <a:srcRect l="47333" t="52778"/>
            <a:stretch>
              <a:fillRect/>
            </a:stretch>
          </p:blipFill>
          <p:spPr>
            <a:xfrm>
              <a:off x="467544" y="1268760"/>
              <a:ext cx="1442188" cy="122413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3568" y="1556792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67744" y="2420888"/>
            <a:ext cx="1440160" cy="1296144"/>
            <a:chOff x="2267744" y="2420888"/>
            <a:chExt cx="1440160" cy="1296144"/>
          </a:xfrm>
        </p:grpSpPr>
        <p:pic>
          <p:nvPicPr>
            <p:cNvPr id="8" name="Рисунок 7" descr="бабочка1.png"/>
            <p:cNvPicPr>
              <a:picLocks noChangeAspect="1"/>
            </p:cNvPicPr>
            <p:nvPr/>
          </p:nvPicPr>
          <p:blipFill>
            <a:blip r:embed="rId5" cstate="print"/>
            <a:srcRect r="47407" b="50000"/>
            <a:stretch>
              <a:fillRect/>
            </a:stretch>
          </p:blipFill>
          <p:spPr>
            <a:xfrm>
              <a:off x="2267744" y="2420888"/>
              <a:ext cx="1440160" cy="1296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55776" y="2708920"/>
              <a:ext cx="9361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4328" y="4725144"/>
            <a:ext cx="1296144" cy="1368152"/>
            <a:chOff x="7596336" y="5157192"/>
            <a:chExt cx="1296144" cy="1368152"/>
          </a:xfrm>
        </p:grpSpPr>
        <p:pic>
          <p:nvPicPr>
            <p:cNvPr id="11" name="Рисунок 10" descr="бабочка3.jpg"/>
            <p:cNvPicPr>
              <a:picLocks noChangeAspect="1"/>
            </p:cNvPicPr>
            <p:nvPr/>
          </p:nvPicPr>
          <p:blipFill>
            <a:blip r:embed="rId6" cstate="print"/>
            <a:srcRect r="53949" b="51390"/>
            <a:stretch>
              <a:fillRect/>
            </a:stretch>
          </p:blipFill>
          <p:spPr>
            <a:xfrm>
              <a:off x="7596336" y="5157192"/>
              <a:ext cx="1296144" cy="13681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84368" y="551723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25144"/>
            <a:ext cx="1512168" cy="1446411"/>
            <a:chOff x="899592" y="4725144"/>
            <a:chExt cx="1512168" cy="1446411"/>
          </a:xfrm>
        </p:grpSpPr>
        <p:pic>
          <p:nvPicPr>
            <p:cNvPr id="10" name="Рисунок 9" descr="бабочка3.jpg"/>
            <p:cNvPicPr>
              <a:picLocks noChangeAspect="1"/>
            </p:cNvPicPr>
            <p:nvPr/>
          </p:nvPicPr>
          <p:blipFill>
            <a:blip r:embed="rId6" cstate="print"/>
            <a:srcRect t="48610" r="46273"/>
            <a:stretch>
              <a:fillRect/>
            </a:stretch>
          </p:blipFill>
          <p:spPr>
            <a:xfrm>
              <a:off x="899592" y="4725144"/>
              <a:ext cx="1512168" cy="14464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301208"/>
              <a:ext cx="115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67944" y="1556792"/>
            <a:ext cx="1512168" cy="1484784"/>
            <a:chOff x="4067944" y="1556792"/>
            <a:chExt cx="1512168" cy="1484784"/>
          </a:xfrm>
        </p:grpSpPr>
        <p:pic>
          <p:nvPicPr>
            <p:cNvPr id="13" name="Рисунок 12" descr="бабочка4.png"/>
            <p:cNvPicPr>
              <a:picLocks noChangeAspect="1"/>
            </p:cNvPicPr>
            <p:nvPr/>
          </p:nvPicPr>
          <p:blipFill>
            <a:blip r:embed="rId7" cstate="print"/>
            <a:srcRect t="48451" r="47500"/>
            <a:stretch>
              <a:fillRect/>
            </a:stretch>
          </p:blipFill>
          <p:spPr>
            <a:xfrm>
              <a:off x="4067944" y="1556792"/>
              <a:ext cx="1512168" cy="148478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99992" y="184482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96136" y="4653136"/>
            <a:ext cx="1440160" cy="1440160"/>
            <a:chOff x="5796136" y="4653136"/>
            <a:chExt cx="1440160" cy="1440160"/>
          </a:xfrm>
        </p:grpSpPr>
        <p:pic>
          <p:nvPicPr>
            <p:cNvPr id="14" name="Рисунок 13" descr="бабочка4.png"/>
            <p:cNvPicPr>
              <a:picLocks noChangeAspect="1"/>
            </p:cNvPicPr>
            <p:nvPr/>
          </p:nvPicPr>
          <p:blipFill>
            <a:blip r:embed="rId7" cstate="print"/>
            <a:srcRect r="50000" b="50000"/>
            <a:stretch>
              <a:fillRect/>
            </a:stretch>
          </p:blipFill>
          <p:spPr>
            <a:xfrm>
              <a:off x="5796136" y="4653136"/>
              <a:ext cx="1440160" cy="144016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084168" y="508518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95536" y="3140968"/>
            <a:ext cx="1374403" cy="1374403"/>
            <a:chOff x="395536" y="3140968"/>
            <a:chExt cx="1374403" cy="1374403"/>
          </a:xfrm>
        </p:grpSpPr>
        <p:pic>
          <p:nvPicPr>
            <p:cNvPr id="9" name="Рисунок 8" descr="бабочка3.jpg"/>
            <p:cNvPicPr>
              <a:picLocks noChangeAspect="1"/>
            </p:cNvPicPr>
            <p:nvPr/>
          </p:nvPicPr>
          <p:blipFill>
            <a:blip r:embed="rId6" cstate="print"/>
            <a:srcRect l="51168" t="51168"/>
            <a:stretch>
              <a:fillRect/>
            </a:stretch>
          </p:blipFill>
          <p:spPr>
            <a:xfrm>
              <a:off x="395536" y="3140968"/>
              <a:ext cx="1374403" cy="13744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568" y="350100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724128" y="2564904"/>
            <a:ext cx="1296144" cy="1296144"/>
            <a:chOff x="5724128" y="2564904"/>
            <a:chExt cx="1296144" cy="1296144"/>
          </a:xfrm>
        </p:grpSpPr>
        <p:pic>
          <p:nvPicPr>
            <p:cNvPr id="6" name="Рисунок 5" descr="бабочка1.png"/>
            <p:cNvPicPr>
              <a:picLocks noChangeAspect="1"/>
            </p:cNvPicPr>
            <p:nvPr/>
          </p:nvPicPr>
          <p:blipFill>
            <a:blip r:embed="rId5" cstate="print"/>
            <a:srcRect t="50000" r="52667"/>
            <a:stretch>
              <a:fillRect/>
            </a:stretch>
          </p:blipFill>
          <p:spPr>
            <a:xfrm>
              <a:off x="5724128" y="2564904"/>
              <a:ext cx="1296144" cy="129614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940152" y="2924944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452320" y="2780928"/>
            <a:ext cx="1446411" cy="1440160"/>
            <a:chOff x="7452320" y="2780928"/>
            <a:chExt cx="1446411" cy="1440160"/>
          </a:xfrm>
        </p:grpSpPr>
        <p:pic>
          <p:nvPicPr>
            <p:cNvPr id="12" name="Рисунок 11" descr="бабочка3.jpg"/>
            <p:cNvPicPr>
              <a:picLocks noChangeAspect="1"/>
            </p:cNvPicPr>
            <p:nvPr/>
          </p:nvPicPr>
          <p:blipFill>
            <a:blip r:embed="rId6" cstate="print"/>
            <a:srcRect l="48610" b="48832"/>
            <a:stretch>
              <a:fillRect/>
            </a:stretch>
          </p:blipFill>
          <p:spPr>
            <a:xfrm>
              <a:off x="7452320" y="2780928"/>
              <a:ext cx="1446411" cy="144016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812360" y="3212976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524328" y="980728"/>
            <a:ext cx="1370181" cy="1368152"/>
            <a:chOff x="7524328" y="980728"/>
            <a:chExt cx="1370181" cy="1368152"/>
          </a:xfrm>
        </p:grpSpPr>
        <p:pic>
          <p:nvPicPr>
            <p:cNvPr id="7" name="Рисунок 6" descr="бабочка1.png"/>
            <p:cNvPicPr>
              <a:picLocks noChangeAspect="1"/>
            </p:cNvPicPr>
            <p:nvPr/>
          </p:nvPicPr>
          <p:blipFill>
            <a:blip r:embed="rId5" cstate="print"/>
            <a:srcRect l="49963" b="47222"/>
            <a:stretch>
              <a:fillRect/>
            </a:stretch>
          </p:blipFill>
          <p:spPr>
            <a:xfrm>
              <a:off x="7524328" y="980728"/>
              <a:ext cx="1370181" cy="136815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812360" y="134076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>
                    <a:solidFill>
                      <a:srgbClr val="00B050"/>
                    </a:solidFill>
                  </a:ln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000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Управляющая кнопка: домой 36">
            <a:hlinkClick r:id="rId8" action="ppaction://hlinksldjump" highlightClick="1"/>
          </p:cNvPr>
          <p:cNvSpPr/>
          <p:nvPr/>
        </p:nvSpPr>
        <p:spPr>
          <a:xfrm>
            <a:off x="8567936" y="6281936"/>
            <a:ext cx="576064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1.96115E-6 C -0.01388 -0.00162 -0.0276 -0.00347 -0.04149 -0.00625 C -0.09132 -0.00486 -0.0948 -0.00833 -0.12622 0.00208 C -0.13577 0.0104 -0.14584 0.01619 -0.15539 0.02451 C -0.16875 0.03631 -0.15295 0.02521 -0.16302 0.03677 C -0.16528 0.03931 -0.16823 0.04093 -0.17084 0.04301 C -0.17518 0.0518 -0.18021 0.05874 -0.18455 0.06753 C -0.1882 0.0747 -0.18924 0.0821 -0.19393 0.09019 C -0.19566 0.09713 -0.19688 0.10245 -0.2 0.10846 C -0.20226 0.12904 -0.20521 0.15888 -0.21389 0.17622 C -0.21667 0.19033 -0.21476 0.17923 -0.21702 0.19866 C -0.21736 0.20212 -0.21841 0.20906 -0.21841 0.20906 " pathEditMode="relative" ptsTypes="fffffffffffA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2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37558E-6 L -0.48819 0.45097 " pathEditMode="relative" ptsTypes="AA">
                                      <p:cBhvr>
                                        <p:cTn id="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017E-7 L -0.46059 0.20883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0" y="10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11008E-6 L -0.07883 0.34621 " pathEditMode="relative" ptsTypes="AA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48751E-6 L -0.25191 0.53122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26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8011E-7 L 0.11823 0.3617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8.51064E-7 L 0.41736 0.52452 " pathEditMode="relative" ptsTypes="AA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Умножение 17">
            <a:hlinkClick r:id="" action="ppaction://hlinkshowjump?jump=endshow" highlightClick="1"/>
          </p:cNvPr>
          <p:cNvSpPr/>
          <p:nvPr/>
        </p:nvSpPr>
        <p:spPr>
          <a:xfrm>
            <a:off x="8501058" y="0"/>
            <a:ext cx="642942" cy="642942"/>
          </a:xfrm>
          <a:prstGeom prst="mathMultiply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548680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  таблицу</a:t>
            </a:r>
            <a:endParaRPr lang="ru-RU" sz="6000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6516216" y="620688"/>
            <a:ext cx="2376264" cy="3143662"/>
            <a:chOff x="6516216" y="620688"/>
            <a:chExt cx="2376264" cy="3143662"/>
          </a:xfrm>
        </p:grpSpPr>
        <p:pic>
          <p:nvPicPr>
            <p:cNvPr id="20" name="Рисунок 19" descr="елочка19.jpg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88224" y="620688"/>
              <a:ext cx="2232248" cy="314366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516216" y="2132856"/>
              <a:ext cx="237626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Умножение </a:t>
              </a:r>
            </a:p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на 2</a:t>
              </a:r>
              <a:endParaRPr lang="ru-RU" sz="3200" b="1" i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516216" y="4149080"/>
            <a:ext cx="2448272" cy="2331239"/>
            <a:chOff x="6516216" y="4149080"/>
            <a:chExt cx="2448272" cy="2331239"/>
          </a:xfrm>
        </p:grpSpPr>
        <p:pic>
          <p:nvPicPr>
            <p:cNvPr id="2" name="Рисунок 1" descr="цветы6.pn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print"/>
            <a:srcRect l="56059" t="867" r="4994" b="41402"/>
            <a:stretch>
              <a:fillRect/>
            </a:stretch>
          </p:blipFill>
          <p:spPr>
            <a:xfrm>
              <a:off x="6732240" y="4149080"/>
              <a:ext cx="2232037" cy="233123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516216" y="5373216"/>
              <a:ext cx="24482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Умножение </a:t>
              </a:r>
            </a:p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на 3</a:t>
              </a:r>
              <a:endParaRPr lang="ru-RU" sz="3200" b="1" i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267744" y="4077072"/>
            <a:ext cx="2448272" cy="1941314"/>
            <a:chOff x="2267744" y="4077072"/>
            <a:chExt cx="2448272" cy="1941314"/>
          </a:xfrm>
        </p:grpSpPr>
        <p:pic>
          <p:nvPicPr>
            <p:cNvPr id="22" name="Рисунок 21" descr="яблоко10.png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 cstate="print"/>
            <a:srcRect l="73388" t="65400" r="2534" b="3228"/>
            <a:stretch>
              <a:fillRect/>
            </a:stretch>
          </p:blipFill>
          <p:spPr>
            <a:xfrm>
              <a:off x="2555776" y="4077072"/>
              <a:ext cx="1800200" cy="18002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267744" y="4941168"/>
              <a:ext cx="24482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Умножение </a:t>
              </a:r>
            </a:p>
            <a:p>
              <a:pPr algn="ctr"/>
              <a:r>
                <a:rPr lang="ru-RU" sz="3200" b="1" i="1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на 4</a:t>
              </a:r>
              <a:endParaRPr lang="ru-RU" sz="3200" b="1" i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2.11841E-6 L 0.33871 0.36725 " pathEditMode="relative" ptsTypes="AA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79186E-6 L 0.02361 0.59783 " pathEditMode="relative" ptsTypes="AA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Управляющая кнопка: далее 49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93154E-6 L 0.15746 0.36564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18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корзина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0556" y="4005065"/>
            <a:ext cx="3905660" cy="2852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урожай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877272"/>
            <a:ext cx="223224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Х 4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51"/>
          <p:cNvGrpSpPr/>
          <p:nvPr/>
        </p:nvGrpSpPr>
        <p:grpSpPr>
          <a:xfrm>
            <a:off x="0" y="980728"/>
            <a:ext cx="1080120" cy="1080120"/>
            <a:chOff x="0" y="980728"/>
            <a:chExt cx="1080120" cy="1080120"/>
          </a:xfrm>
        </p:grpSpPr>
        <p:pic>
          <p:nvPicPr>
            <p:cNvPr id="45" name="Рисунок 44" descr="яблоко10.png"/>
            <p:cNvPicPr>
              <a:picLocks noChangeAspect="1"/>
            </p:cNvPicPr>
            <p:nvPr/>
          </p:nvPicPr>
          <p:blipFill>
            <a:blip r:embed="rId5" cstate="print"/>
            <a:srcRect l="73388" t="65400" r="2534" b="3228"/>
            <a:stretch>
              <a:fillRect/>
            </a:stretch>
          </p:blipFill>
          <p:spPr>
            <a:xfrm>
              <a:off x="0" y="980728"/>
              <a:ext cx="1080120" cy="10801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51520" y="119675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53"/>
          <p:cNvGrpSpPr/>
          <p:nvPr/>
        </p:nvGrpSpPr>
        <p:grpSpPr>
          <a:xfrm>
            <a:off x="5292080" y="980728"/>
            <a:ext cx="1008112" cy="1061171"/>
            <a:chOff x="5292080" y="980728"/>
            <a:chExt cx="1008112" cy="1061171"/>
          </a:xfrm>
        </p:grpSpPr>
        <p:pic>
          <p:nvPicPr>
            <p:cNvPr id="46" name="Рисунок 45" descr="яблоко10.png"/>
            <p:cNvPicPr>
              <a:picLocks noChangeAspect="1"/>
            </p:cNvPicPr>
            <p:nvPr/>
          </p:nvPicPr>
          <p:blipFill>
            <a:blip r:embed="rId5" cstate="print"/>
            <a:srcRect l="49162" t="65208" r="26760" b="1769"/>
            <a:stretch>
              <a:fillRect/>
            </a:stretch>
          </p:blipFill>
          <p:spPr>
            <a:xfrm>
              <a:off x="5292080" y="980728"/>
              <a:ext cx="1008112" cy="1061171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580112" y="11967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5"/>
          <p:cNvGrpSpPr/>
          <p:nvPr/>
        </p:nvGrpSpPr>
        <p:grpSpPr>
          <a:xfrm>
            <a:off x="2483768" y="2132856"/>
            <a:ext cx="1008112" cy="1030435"/>
            <a:chOff x="2483768" y="2132856"/>
            <a:chExt cx="1008112" cy="1030435"/>
          </a:xfrm>
        </p:grpSpPr>
        <p:pic>
          <p:nvPicPr>
            <p:cNvPr id="49" name="Рисунок 48" descr="яблоко10.png"/>
            <p:cNvPicPr>
              <a:picLocks noChangeAspect="1"/>
            </p:cNvPicPr>
            <p:nvPr/>
          </p:nvPicPr>
          <p:blipFill>
            <a:blip r:embed="rId5" cstate="print"/>
            <a:srcRect l="25909" t="67934" r="50013"/>
            <a:stretch>
              <a:fillRect/>
            </a:stretch>
          </p:blipFill>
          <p:spPr>
            <a:xfrm>
              <a:off x="2483768" y="2132856"/>
              <a:ext cx="1008112" cy="103043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627784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7"/>
          <p:cNvGrpSpPr/>
          <p:nvPr/>
        </p:nvGrpSpPr>
        <p:grpSpPr>
          <a:xfrm>
            <a:off x="7991872" y="3284984"/>
            <a:ext cx="1152128" cy="1021322"/>
            <a:chOff x="7991872" y="3284984"/>
            <a:chExt cx="1152128" cy="1021322"/>
          </a:xfrm>
        </p:grpSpPr>
        <p:pic>
          <p:nvPicPr>
            <p:cNvPr id="43" name="Рисунок 42" descr="яблоко10.png"/>
            <p:cNvPicPr>
              <a:picLocks noChangeAspect="1"/>
            </p:cNvPicPr>
            <p:nvPr/>
          </p:nvPicPr>
          <p:blipFill>
            <a:blip r:embed="rId5" cstate="print"/>
            <a:srcRect t="35103" r="71409" b="31874"/>
            <a:stretch>
              <a:fillRect/>
            </a:stretch>
          </p:blipFill>
          <p:spPr>
            <a:xfrm>
              <a:off x="7991872" y="3284984"/>
              <a:ext cx="1152128" cy="1021322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72400" y="342900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9"/>
          <p:cNvGrpSpPr/>
          <p:nvPr/>
        </p:nvGrpSpPr>
        <p:grpSpPr>
          <a:xfrm>
            <a:off x="3779912" y="404664"/>
            <a:ext cx="1152128" cy="1191475"/>
            <a:chOff x="3779912" y="404664"/>
            <a:chExt cx="1152128" cy="1191475"/>
          </a:xfrm>
        </p:grpSpPr>
        <p:pic>
          <p:nvPicPr>
            <p:cNvPr id="44" name="Рисунок 43" descr="яблоко10.png"/>
            <p:cNvPicPr>
              <a:picLocks noChangeAspect="1"/>
            </p:cNvPicPr>
            <p:nvPr/>
          </p:nvPicPr>
          <p:blipFill>
            <a:blip r:embed="rId5" cstate="print"/>
            <a:srcRect r="74091" b="65089"/>
            <a:stretch>
              <a:fillRect/>
            </a:stretch>
          </p:blipFill>
          <p:spPr>
            <a:xfrm>
              <a:off x="3779912" y="404664"/>
              <a:ext cx="1152128" cy="119147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3995936" y="76470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61"/>
          <p:cNvGrpSpPr/>
          <p:nvPr/>
        </p:nvGrpSpPr>
        <p:grpSpPr>
          <a:xfrm>
            <a:off x="5652120" y="2132856"/>
            <a:ext cx="1152128" cy="1069105"/>
            <a:chOff x="5652120" y="2132856"/>
            <a:chExt cx="1152128" cy="1069105"/>
          </a:xfrm>
        </p:grpSpPr>
        <p:pic>
          <p:nvPicPr>
            <p:cNvPr id="42" name="Рисунок 41" descr="яблоко10.png"/>
            <p:cNvPicPr>
              <a:picLocks noChangeAspect="1"/>
            </p:cNvPicPr>
            <p:nvPr/>
          </p:nvPicPr>
          <p:blipFill>
            <a:blip r:embed="rId5" cstate="print"/>
            <a:srcRect t="68318" r="73796"/>
            <a:stretch>
              <a:fillRect/>
            </a:stretch>
          </p:blipFill>
          <p:spPr>
            <a:xfrm>
              <a:off x="5652120" y="2132856"/>
              <a:ext cx="1152128" cy="106910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868144" y="23488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63"/>
          <p:cNvGrpSpPr/>
          <p:nvPr/>
        </p:nvGrpSpPr>
        <p:grpSpPr>
          <a:xfrm>
            <a:off x="899592" y="2132856"/>
            <a:ext cx="1080120" cy="1080120"/>
            <a:chOff x="899592" y="2132856"/>
            <a:chExt cx="1080120" cy="1080120"/>
          </a:xfrm>
        </p:grpSpPr>
        <p:pic>
          <p:nvPicPr>
            <p:cNvPr id="47" name="Рисунок 46" descr="яблоко10.png"/>
            <p:cNvPicPr>
              <a:picLocks noChangeAspect="1"/>
            </p:cNvPicPr>
            <p:nvPr/>
          </p:nvPicPr>
          <p:blipFill>
            <a:blip r:embed="rId5" cstate="print"/>
            <a:srcRect l="51549" t="35295" r="24373" b="33333"/>
            <a:stretch>
              <a:fillRect/>
            </a:stretch>
          </p:blipFill>
          <p:spPr>
            <a:xfrm>
              <a:off x="899592" y="2132856"/>
              <a:ext cx="1080120" cy="108012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43608" y="2348880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65"/>
          <p:cNvGrpSpPr/>
          <p:nvPr/>
        </p:nvGrpSpPr>
        <p:grpSpPr>
          <a:xfrm>
            <a:off x="8207896" y="1556792"/>
            <a:ext cx="936104" cy="1183489"/>
            <a:chOff x="8207896" y="1556792"/>
            <a:chExt cx="936104" cy="1183489"/>
          </a:xfrm>
        </p:grpSpPr>
        <p:pic>
          <p:nvPicPr>
            <p:cNvPr id="41" name="Рисунок 40" descr="яблоко10.png"/>
            <p:cNvPicPr>
              <a:picLocks noChangeAspect="1"/>
            </p:cNvPicPr>
            <p:nvPr/>
          </p:nvPicPr>
          <p:blipFill>
            <a:blip r:embed="rId5" cstate="print"/>
            <a:srcRect l="26352" r="52105" b="64513"/>
            <a:stretch>
              <a:fillRect/>
            </a:stretch>
          </p:blipFill>
          <p:spPr>
            <a:xfrm>
              <a:off x="8207896" y="1556792"/>
              <a:ext cx="936104" cy="118348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8244408" y="184482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67"/>
          <p:cNvGrpSpPr/>
          <p:nvPr/>
        </p:nvGrpSpPr>
        <p:grpSpPr>
          <a:xfrm>
            <a:off x="2123728" y="908720"/>
            <a:ext cx="1008112" cy="1061171"/>
            <a:chOff x="2123728" y="908720"/>
            <a:chExt cx="1008112" cy="1061171"/>
          </a:xfrm>
        </p:grpSpPr>
        <p:pic>
          <p:nvPicPr>
            <p:cNvPr id="40" name="Рисунок 39" descr="яблоко10.png"/>
            <p:cNvPicPr>
              <a:picLocks noChangeAspect="1"/>
            </p:cNvPicPr>
            <p:nvPr/>
          </p:nvPicPr>
          <p:blipFill>
            <a:blip r:embed="rId5" cstate="print"/>
            <a:srcRect l="27766" t="35680" r="48156" b="31297"/>
            <a:stretch>
              <a:fillRect/>
            </a:stretch>
          </p:blipFill>
          <p:spPr>
            <a:xfrm>
              <a:off x="2123728" y="908720"/>
              <a:ext cx="1008112" cy="10611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267744" y="1124744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9"/>
          <p:cNvGrpSpPr/>
          <p:nvPr/>
        </p:nvGrpSpPr>
        <p:grpSpPr>
          <a:xfrm>
            <a:off x="3851920" y="1916832"/>
            <a:ext cx="1152128" cy="1228516"/>
            <a:chOff x="3851920" y="1916832"/>
            <a:chExt cx="1152128" cy="1228516"/>
          </a:xfrm>
        </p:grpSpPr>
        <p:pic>
          <p:nvPicPr>
            <p:cNvPr id="48" name="Рисунок 47" descr="яблоко10.png"/>
            <p:cNvPicPr>
              <a:picLocks noChangeAspect="1"/>
            </p:cNvPicPr>
            <p:nvPr/>
          </p:nvPicPr>
          <p:blipFill>
            <a:blip r:embed="rId5" cstate="print"/>
            <a:srcRect l="47600" r="28322" b="66548"/>
            <a:stretch>
              <a:fillRect/>
            </a:stretch>
          </p:blipFill>
          <p:spPr>
            <a:xfrm>
              <a:off x="3851920" y="1916832"/>
              <a:ext cx="1152128" cy="1228516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4139952" y="2276872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endPara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Управляющая кнопка: домой 37">
            <a:hlinkClick r:id="rId6" action="ppaction://hlinksldjump" highlightClick="1"/>
          </p:cNvPr>
          <p:cNvSpPr/>
          <p:nvPr/>
        </p:nvSpPr>
        <p:spPr>
          <a:xfrm>
            <a:off x="8595320" y="6309320"/>
            <a:ext cx="548680" cy="5486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77521E-7 L 0.18906 0.54556 " pathEditMode="relative" ptsTypes="AA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7092" y="332656"/>
            <a:ext cx="4120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источников иллюстраций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36712"/>
            <a:ext cx="9144000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Фоны презентации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www.lady-of-rain.ru/post219521590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http://allday2.com/index.php?newsid=576725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http://allday2.com/index.php?newsid=59385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millledi.ucoz.ru/publ/kliparty/multjashki/fony_klipart_dlja_detskikh_kollazhej/89-1-0-1299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Ромашка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http://square.zapto.org/?p=658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Елочка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8"/>
              </a:rPr>
              <a:t>http://vaodulliabjor.uol.ua/active/?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/>
              </a:rPr>
              <a:t>filter=texts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Елочные шары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nowa.cc/showthread.php?t=96659&amp;page=4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Цветы (маргаритки)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http://blogs.privet.ru/user/keti_649/99653098/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Бабочки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1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/>
              </a:rPr>
              <a:t>metod-sunduchok.ucoz.ru/load/78-1-0-2192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http://metod-sunduchok.ucoz.ru/load/78-1-0-2192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1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/>
              </a:rPr>
              <a:t>metod-sunduchok.ucoz.ru/load/78-1-0-2192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2"/>
              </a:rPr>
              <a:t>http://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/>
              </a:rPr>
              <a:t>allday2.com/index.php?newsid=36360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Корзина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13"/>
              </a:rPr>
              <a:t>https://yandex.ru/images/search?text=%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D0%BA%D0%BE%D1%80%D0%B7%D0%B8%D0%BD%D0%B0%20%D0%BA%D0%BB%D0%B8%D0%BF%D0%B0%D1%80%D1%82&amp;noreask=1&amp;img_url=http%3A%2F%2Fwww.slc-service.ru%2Fphotos%2Fvyazanaya-kryuchkom-sobaka-59555-large.jpg&amp;pos=0&amp;rpt=simage&amp;lr=54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340768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7452320" y="3140968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79512" y="3789040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259632" y="5733256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7236296" y="5085184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372200" y="573325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" name="Управляющая кнопка: далее 50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2054E-6 L -0.38576 -0.2308 " pathEditMode="relative" ptsTypes="AA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179512" y="3789040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1259632" y="5733256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7236296" y="5085184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4"/>
          <p:cNvGrpSpPr/>
          <p:nvPr/>
        </p:nvGrpSpPr>
        <p:grpSpPr>
          <a:xfrm>
            <a:off x="6372200" y="573325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5940152" y="1340768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70213E-6 L -0.43298 -0.40911 " pathEditMode="relative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179512" y="3789040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1259632" y="5733256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6372200" y="573325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755576" y="1340768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40518E-6 L 0.45295 -0.2102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0" y="-10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1259632" y="5733256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6372200" y="573325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012160" y="1340768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90287E-6 L -0.27569 -0.37812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18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1259632" y="5733256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3568" y="1268760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0416E-6 L 0.37813 -0.30411 " pathEditMode="relative" ptsTypes="AA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елочка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124744"/>
            <a:ext cx="3815407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Наряди ёлку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3923928" y="1556792"/>
            <a:ext cx="648072" cy="792088"/>
            <a:chOff x="1907704" y="836712"/>
            <a:chExt cx="648072" cy="792088"/>
          </a:xfrm>
        </p:grpSpPr>
        <p:pic>
          <p:nvPicPr>
            <p:cNvPr id="17" name="Рисунок 16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1907704" y="836712"/>
              <a:ext cx="648072" cy="79208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07704" y="98072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2"/>
          <p:cNvGrpSpPr/>
          <p:nvPr/>
        </p:nvGrpSpPr>
        <p:grpSpPr>
          <a:xfrm>
            <a:off x="1403648" y="4293096"/>
            <a:ext cx="720080" cy="920102"/>
            <a:chOff x="3923928" y="1484784"/>
            <a:chExt cx="720080" cy="920102"/>
          </a:xfrm>
        </p:grpSpPr>
        <p:pic>
          <p:nvPicPr>
            <p:cNvPr id="23" name="Рисунок 22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923928" y="1484784"/>
              <a:ext cx="720080" cy="92010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923928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>
            <a:off x="4283968" y="2420888"/>
            <a:ext cx="792088" cy="871675"/>
            <a:chOff x="3779912" y="1412776"/>
            <a:chExt cx="792088" cy="871675"/>
          </a:xfrm>
        </p:grpSpPr>
        <p:pic>
          <p:nvPicPr>
            <p:cNvPr id="19" name="Рисунок 1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44" t="1415" r="3129" b="53887"/>
            <a:stretch>
              <a:fillRect/>
            </a:stretch>
          </p:blipFill>
          <p:spPr>
            <a:xfrm>
              <a:off x="3779912" y="1412776"/>
              <a:ext cx="720080" cy="87167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79912" y="1628800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/>
          <p:nvPr/>
        </p:nvGrpSpPr>
        <p:grpSpPr>
          <a:xfrm>
            <a:off x="4716016" y="3717032"/>
            <a:ext cx="792088" cy="871677"/>
            <a:chOff x="3779912" y="2924944"/>
            <a:chExt cx="792088" cy="871677"/>
          </a:xfrm>
        </p:grpSpPr>
        <p:pic>
          <p:nvPicPr>
            <p:cNvPr id="22" name="Рисунок 21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79912" y="2924944"/>
              <a:ext cx="720080" cy="87167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779912" y="314096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15616" y="2852936"/>
            <a:ext cx="1008112" cy="871676"/>
            <a:chOff x="3635896" y="2924944"/>
            <a:chExt cx="1008112" cy="871676"/>
          </a:xfrm>
        </p:grpSpPr>
        <p:pic>
          <p:nvPicPr>
            <p:cNvPr id="21" name="Рисунок 20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779912" y="2924944"/>
              <a:ext cx="720080" cy="8716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635896" y="3140968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0"/>
          <p:cNvGrpSpPr/>
          <p:nvPr/>
        </p:nvGrpSpPr>
        <p:grpSpPr>
          <a:xfrm>
            <a:off x="3275856" y="2420888"/>
            <a:ext cx="864096" cy="864096"/>
            <a:chOff x="3851920" y="2564904"/>
            <a:chExt cx="864096" cy="864096"/>
          </a:xfrm>
        </p:grpSpPr>
        <p:pic>
          <p:nvPicPr>
            <p:cNvPr id="20" name="Рисунок 19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04" t="1188" r="35056" b="52170"/>
            <a:stretch>
              <a:fillRect/>
            </a:stretch>
          </p:blipFill>
          <p:spPr>
            <a:xfrm>
              <a:off x="3923928" y="2564904"/>
              <a:ext cx="720080" cy="86409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851920" y="2780928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2"/>
          <p:cNvGrpSpPr/>
          <p:nvPr/>
        </p:nvGrpSpPr>
        <p:grpSpPr>
          <a:xfrm>
            <a:off x="8028384" y="4221088"/>
            <a:ext cx="864096" cy="871677"/>
            <a:chOff x="3635896" y="1772816"/>
            <a:chExt cx="864096" cy="871677"/>
          </a:xfrm>
        </p:grpSpPr>
        <p:pic>
          <p:nvPicPr>
            <p:cNvPr id="29" name="Рисунок 28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80" t="48056" r="36392" b="7245"/>
            <a:stretch>
              <a:fillRect/>
            </a:stretch>
          </p:blipFill>
          <p:spPr>
            <a:xfrm>
              <a:off x="3707904" y="1772816"/>
              <a:ext cx="720080" cy="87167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635896" y="191683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44"/>
          <p:cNvGrpSpPr/>
          <p:nvPr/>
        </p:nvGrpSpPr>
        <p:grpSpPr>
          <a:xfrm>
            <a:off x="3851920" y="3212976"/>
            <a:ext cx="720080" cy="871676"/>
            <a:chOff x="3923928" y="1916832"/>
            <a:chExt cx="720080" cy="871676"/>
          </a:xfrm>
        </p:grpSpPr>
        <p:pic>
          <p:nvPicPr>
            <p:cNvPr id="26" name="Рисунок 25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17" t="48056" r="69656" b="7245"/>
            <a:stretch>
              <a:fillRect/>
            </a:stretch>
          </p:blipFill>
          <p:spPr>
            <a:xfrm>
              <a:off x="3923928" y="1916832"/>
              <a:ext cx="720080" cy="87167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923928" y="2132856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6588224" y="4077072"/>
            <a:ext cx="720080" cy="920102"/>
            <a:chOff x="3851920" y="2060848"/>
            <a:chExt cx="720080" cy="920102"/>
          </a:xfrm>
        </p:grpSpPr>
        <p:pic>
          <p:nvPicPr>
            <p:cNvPr id="28" name="Рисунок 27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9656" t="48056" r="3129" b="7245"/>
            <a:stretch>
              <a:fillRect/>
            </a:stretch>
          </p:blipFill>
          <p:spPr>
            <a:xfrm>
              <a:off x="3851920" y="2060848"/>
              <a:ext cx="720080" cy="92010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851920" y="2276872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48"/>
          <p:cNvGrpSpPr/>
          <p:nvPr/>
        </p:nvGrpSpPr>
        <p:grpSpPr>
          <a:xfrm>
            <a:off x="251520" y="5229200"/>
            <a:ext cx="720080" cy="880098"/>
            <a:chOff x="3635896" y="1916832"/>
            <a:chExt cx="720080" cy="880098"/>
          </a:xfrm>
        </p:grpSpPr>
        <p:pic>
          <p:nvPicPr>
            <p:cNvPr id="25" name="Рисунок 24" descr="елочный шар1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9" t="3358" r="69656" b="53887"/>
            <a:stretch>
              <a:fillRect/>
            </a:stretch>
          </p:blipFill>
          <p:spPr>
            <a:xfrm>
              <a:off x="3635896" y="1916832"/>
              <a:ext cx="720080" cy="880098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3635896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5940152" y="1196752"/>
            <a:ext cx="2088232" cy="72008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 2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639944" y="635394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1434E-6 L -0.38594 -0.07355 " pathEditMode="relative" ptsTypes="AA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625</Words>
  <Application>Microsoft Office PowerPoint</Application>
  <PresentationFormat>Экран (4:3)</PresentationFormat>
  <Paragraphs>392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 «Учим таблицу умножения»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2017-10-07T14:58:56Z</dcterms:created>
  <dcterms:modified xsi:type="dcterms:W3CDTF">2021-03-17T15:20:11Z</dcterms:modified>
</cp:coreProperties>
</file>