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18288000" cy="10287000"/>
  <p:notesSz cx="6858000" cy="9144000"/>
  <p:embeddedFontLst>
    <p:embeddedFont>
      <p:font typeface="Carelia" charset="1" panose="00000500000000000000"/>
      <p:regular r:id="rId17"/>
    </p:embeddedFont>
    <p:embeddedFont>
      <p:font typeface="Evolventa" charset="1" panose="020B0502020202020204"/>
      <p:regular r:id="rId18"/>
    </p:embeddedFont>
    <p:embeddedFont>
      <p:font typeface="Evolventa Bold" charset="1" panose="020B0702020202020204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20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9.png" Type="http://schemas.openxmlformats.org/officeDocument/2006/relationships/image"/><Relationship Id="rId5" Target="../media/image10.svg" Type="http://schemas.openxmlformats.org/officeDocument/2006/relationships/image"/><Relationship Id="rId6" Target="../media/image11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12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13.png" Type="http://schemas.openxmlformats.org/officeDocument/2006/relationships/image"/><Relationship Id="rId5" Target="../media/image14.svg" Type="http://schemas.openxmlformats.org/officeDocument/2006/relationships/image"/><Relationship Id="rId6" Target="../media/image1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16.jpe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17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18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1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C8D8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4686" y="163433"/>
            <a:ext cx="17978627" cy="9960134"/>
            <a:chOff x="0" y="0"/>
            <a:chExt cx="4735112" cy="262324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735112" cy="2623245"/>
            </a:xfrm>
            <a:custGeom>
              <a:avLst/>
              <a:gdLst/>
              <a:ahLst/>
              <a:cxnLst/>
              <a:rect r="r" b="b" t="t" l="l"/>
              <a:pathLst>
                <a:path h="2623245" w="4735112">
                  <a:moveTo>
                    <a:pt x="0" y="0"/>
                  </a:moveTo>
                  <a:lnTo>
                    <a:pt x="4735112" y="0"/>
                  </a:lnTo>
                  <a:lnTo>
                    <a:pt x="4735112" y="2623245"/>
                  </a:lnTo>
                  <a:lnTo>
                    <a:pt x="0" y="2623245"/>
                  </a:lnTo>
                  <a:close/>
                </a:path>
              </a:pathLst>
            </a:custGeom>
            <a:solidFill>
              <a:srgbClr val="DFEDED"/>
            </a:solidFill>
            <a:ln cap="sq">
              <a:noFill/>
              <a:prstDash val="solid"/>
              <a:miter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4735112" cy="2651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2966074" y="2176465"/>
            <a:ext cx="12355852" cy="5736887"/>
            <a:chOff x="0" y="0"/>
            <a:chExt cx="3254216" cy="151095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3254216" cy="1510950"/>
            </a:xfrm>
            <a:custGeom>
              <a:avLst/>
              <a:gdLst/>
              <a:ahLst/>
              <a:cxnLst/>
              <a:rect r="r" b="b" t="t" l="l"/>
              <a:pathLst>
                <a:path h="1510950" w="3254216">
                  <a:moveTo>
                    <a:pt x="0" y="0"/>
                  </a:moveTo>
                  <a:lnTo>
                    <a:pt x="3254216" y="0"/>
                  </a:lnTo>
                  <a:lnTo>
                    <a:pt x="3254216" y="1510950"/>
                  </a:lnTo>
                  <a:lnTo>
                    <a:pt x="0" y="1510950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5C8D8C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3254216" cy="15490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4039669" y="6841923"/>
            <a:ext cx="5508118" cy="3445077"/>
          </a:xfrm>
          <a:custGeom>
            <a:avLst/>
            <a:gdLst/>
            <a:ahLst/>
            <a:cxnLst/>
            <a:rect r="r" b="b" t="t" l="l"/>
            <a:pathLst>
              <a:path h="3445077" w="5508118">
                <a:moveTo>
                  <a:pt x="0" y="0"/>
                </a:moveTo>
                <a:lnTo>
                  <a:pt x="5508118" y="0"/>
                </a:lnTo>
                <a:lnTo>
                  <a:pt x="5508118" y="3445077"/>
                </a:lnTo>
                <a:lnTo>
                  <a:pt x="0" y="34450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1265926">
            <a:off x="888680" y="597560"/>
            <a:ext cx="3791101" cy="2529698"/>
          </a:xfrm>
          <a:custGeom>
            <a:avLst/>
            <a:gdLst/>
            <a:ahLst/>
            <a:cxnLst/>
            <a:rect r="r" b="b" t="t" l="l"/>
            <a:pathLst>
              <a:path h="2529698" w="3791101">
                <a:moveTo>
                  <a:pt x="0" y="0"/>
                </a:moveTo>
                <a:lnTo>
                  <a:pt x="3791101" y="0"/>
                </a:lnTo>
                <a:lnTo>
                  <a:pt x="3791101" y="2529699"/>
                </a:lnTo>
                <a:lnTo>
                  <a:pt x="0" y="25296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3457560" y="2354488"/>
            <a:ext cx="11372880" cy="31719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6300"/>
              </a:lnSpc>
            </a:pPr>
            <a:r>
              <a:rPr lang="en-US" sz="4500">
                <a:solidFill>
                  <a:srgbClr val="01070A"/>
                </a:solidFill>
                <a:latin typeface="Carelia"/>
                <a:ea typeface="Carelia"/>
                <a:cs typeface="Carelia"/>
                <a:sym typeface="Carelia"/>
              </a:rPr>
              <a:t>РАЗВИТИЕ ЧИТАТЕЛЬСКОЙ ГРАМОТНОСТИ МЛАДШИХ ШКОЛЬНИКОВ СРЕДСТВАМИ РУССКОГО НАРОДНОГО ФОЛЬКЛОРА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3676880" y="5860449"/>
            <a:ext cx="10934239" cy="15576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12"/>
              </a:lnSpc>
            </a:pPr>
            <a:r>
              <a:rPr lang="en-US" sz="2794">
                <a:solidFill>
                  <a:srgbClr val="01070A"/>
                </a:solidFill>
                <a:latin typeface="Evolventa"/>
                <a:ea typeface="Evolventa"/>
                <a:cs typeface="Evolventa"/>
                <a:sym typeface="Evolventa"/>
              </a:rPr>
              <a:t>Луковникова Анна Ивановна, учитель начальных классов</a:t>
            </a:r>
          </a:p>
          <a:p>
            <a:pPr algn="ctr">
              <a:lnSpc>
                <a:spcPts val="3912"/>
              </a:lnSpc>
            </a:pPr>
            <a:r>
              <a:rPr lang="en-US" sz="2794">
                <a:solidFill>
                  <a:srgbClr val="01070A"/>
                </a:solidFill>
                <a:latin typeface="Evolventa"/>
                <a:ea typeface="Evolventa"/>
                <a:cs typeface="Evolventa"/>
                <a:sym typeface="Evolventa"/>
              </a:rPr>
              <a:t> Муниципальное общеобразовательное учреждение «Красавская  основная общеобразовательная школа»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C8D8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4686" y="163433"/>
            <a:ext cx="17978627" cy="9960134"/>
            <a:chOff x="0" y="0"/>
            <a:chExt cx="4735112" cy="262324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735112" cy="2623245"/>
            </a:xfrm>
            <a:custGeom>
              <a:avLst/>
              <a:gdLst/>
              <a:ahLst/>
              <a:cxnLst/>
              <a:rect r="r" b="b" t="t" l="l"/>
              <a:pathLst>
                <a:path h="2623245" w="4735112">
                  <a:moveTo>
                    <a:pt x="0" y="0"/>
                  </a:moveTo>
                  <a:lnTo>
                    <a:pt x="4735112" y="0"/>
                  </a:lnTo>
                  <a:lnTo>
                    <a:pt x="4735112" y="2623245"/>
                  </a:lnTo>
                  <a:lnTo>
                    <a:pt x="0" y="2623245"/>
                  </a:lnTo>
                  <a:close/>
                </a:path>
              </a:pathLst>
            </a:custGeom>
            <a:solidFill>
              <a:srgbClr val="DFEDED"/>
            </a:solidFill>
            <a:ln cap="sq">
              <a:noFill/>
              <a:prstDash val="solid"/>
              <a:miter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4735112" cy="2651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614701" y="1239064"/>
            <a:ext cx="17058599" cy="8653848"/>
            <a:chOff x="0" y="0"/>
            <a:chExt cx="4492800" cy="227920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92800" cy="2279203"/>
            </a:xfrm>
            <a:custGeom>
              <a:avLst/>
              <a:gdLst/>
              <a:ahLst/>
              <a:cxnLst/>
              <a:rect r="r" b="b" t="t" l="l"/>
              <a:pathLst>
                <a:path h="2279203" w="4492800">
                  <a:moveTo>
                    <a:pt x="0" y="0"/>
                  </a:moveTo>
                  <a:lnTo>
                    <a:pt x="4492800" y="0"/>
                  </a:lnTo>
                  <a:lnTo>
                    <a:pt x="4492800" y="2279203"/>
                  </a:lnTo>
                  <a:lnTo>
                    <a:pt x="0" y="2279203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5C8D8C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92800" cy="231730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543817" y="9430908"/>
            <a:ext cx="4499175" cy="2961275"/>
          </a:xfrm>
          <a:custGeom>
            <a:avLst/>
            <a:gdLst/>
            <a:ahLst/>
            <a:cxnLst/>
            <a:rect r="r" b="b" t="t" l="l"/>
            <a:pathLst>
              <a:path h="2961275" w="4499175">
                <a:moveTo>
                  <a:pt x="0" y="0"/>
                </a:moveTo>
                <a:lnTo>
                  <a:pt x="4499175" y="0"/>
                </a:lnTo>
                <a:lnTo>
                  <a:pt x="4499175" y="2961275"/>
                </a:lnTo>
                <a:lnTo>
                  <a:pt x="0" y="29612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028700" y="1512101"/>
            <a:ext cx="16230600" cy="77286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920"/>
              </a:lnSpc>
            </a:pP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Вот методы,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 которые я использую на уроках: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Чтение с инсценировкой сказок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развивает речь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 п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онимание структуры текста.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"Перепутан</a:t>
            </a: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ная сказка"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— тренирует логику и внимание.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Создание частушек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— развивает чувство ритма и словарный запас.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Скороговорочные эстафеты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улучшают дикцию и темп речи.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Фольклорные минутки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— отличная речевая зарядка в начале и в конце урока.</a:t>
            </a:r>
          </a:p>
          <a:p>
            <a:pPr algn="just">
              <a:lnSpc>
                <a:spcPts val="4920"/>
              </a:lnSpc>
            </a:pPr>
          </a:p>
          <a:p>
            <a:pPr algn="just">
              <a:lnSpc>
                <a:spcPts val="4920"/>
              </a:lnSpc>
            </a:pPr>
          </a:p>
          <a:p>
            <a:pPr algn="ctr">
              <a:lnSpc>
                <a:spcPts val="5903"/>
              </a:lnSpc>
            </a:pPr>
            <a:r>
              <a:rPr lang="en-US" sz="3599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📌 Каждый приём — это шаг к формированию устойчивого интереса к чтению и культуре родного языка.</a:t>
            </a:r>
          </a:p>
          <a:p>
            <a:pPr algn="just">
              <a:lnSpc>
                <a:spcPts val="4920"/>
              </a:lnSpc>
            </a:pPr>
          </a:p>
        </p:txBody>
      </p:sp>
      <p:sp>
        <p:nvSpPr>
          <p:cNvPr name="TextBox 10" id="10"/>
          <p:cNvSpPr txBox="true"/>
          <p:nvPr/>
        </p:nvSpPr>
        <p:spPr>
          <a:xfrm rot="0">
            <a:off x="2403765" y="12654"/>
            <a:ext cx="13118856" cy="10160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Пр</a:t>
            </a: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иёмы и методы работы с фольклором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C8D8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4686" y="163433"/>
            <a:ext cx="17978627" cy="9960134"/>
            <a:chOff x="0" y="0"/>
            <a:chExt cx="4735112" cy="262324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735112" cy="2623245"/>
            </a:xfrm>
            <a:custGeom>
              <a:avLst/>
              <a:gdLst/>
              <a:ahLst/>
              <a:cxnLst/>
              <a:rect r="r" b="b" t="t" l="l"/>
              <a:pathLst>
                <a:path h="2623245" w="4735112">
                  <a:moveTo>
                    <a:pt x="0" y="0"/>
                  </a:moveTo>
                  <a:lnTo>
                    <a:pt x="4735112" y="0"/>
                  </a:lnTo>
                  <a:lnTo>
                    <a:pt x="4735112" y="2623245"/>
                  </a:lnTo>
                  <a:lnTo>
                    <a:pt x="0" y="2623245"/>
                  </a:lnTo>
                  <a:close/>
                </a:path>
              </a:pathLst>
            </a:custGeom>
            <a:solidFill>
              <a:srgbClr val="DFEDED"/>
            </a:solidFill>
            <a:ln cap="sq">
              <a:noFill/>
              <a:prstDash val="solid"/>
              <a:miter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4735112" cy="2651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614701" y="1028700"/>
            <a:ext cx="17058599" cy="8864212"/>
            <a:chOff x="0" y="0"/>
            <a:chExt cx="4492800" cy="233460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92800" cy="2334607"/>
            </a:xfrm>
            <a:custGeom>
              <a:avLst/>
              <a:gdLst/>
              <a:ahLst/>
              <a:cxnLst/>
              <a:rect r="r" b="b" t="t" l="l"/>
              <a:pathLst>
                <a:path h="2334607" w="4492800">
                  <a:moveTo>
                    <a:pt x="0" y="0"/>
                  </a:moveTo>
                  <a:lnTo>
                    <a:pt x="4492800" y="0"/>
                  </a:lnTo>
                  <a:lnTo>
                    <a:pt x="4492800" y="2334607"/>
                  </a:lnTo>
                  <a:lnTo>
                    <a:pt x="0" y="2334607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5C8D8C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92800" cy="2372707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543817" y="9430908"/>
            <a:ext cx="4499175" cy="2961275"/>
          </a:xfrm>
          <a:custGeom>
            <a:avLst/>
            <a:gdLst/>
            <a:ahLst/>
            <a:cxnLst/>
            <a:rect r="r" b="b" t="t" l="l"/>
            <a:pathLst>
              <a:path h="2961275" w="4499175">
                <a:moveTo>
                  <a:pt x="0" y="0"/>
                </a:moveTo>
                <a:lnTo>
                  <a:pt x="4499175" y="0"/>
                </a:lnTo>
                <a:lnTo>
                  <a:pt x="4499175" y="2961275"/>
                </a:lnTo>
                <a:lnTo>
                  <a:pt x="0" y="29612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9" id="9"/>
          <p:cNvGrpSpPr>
            <a:grpSpLocks noChangeAspect="true"/>
          </p:cNvGrpSpPr>
          <p:nvPr/>
        </p:nvGrpSpPr>
        <p:grpSpPr>
          <a:xfrm rot="0">
            <a:off x="11069631" y="1481707"/>
            <a:ext cx="6723774" cy="7776593"/>
            <a:chOff x="0" y="0"/>
            <a:chExt cx="4428490" cy="512191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325120" y="509270"/>
              <a:ext cx="3675380" cy="3553460"/>
            </a:xfrm>
            <a:custGeom>
              <a:avLst/>
              <a:gdLst/>
              <a:ahLst/>
              <a:cxnLst/>
              <a:rect r="r" b="b" t="t" l="l"/>
              <a:pathLst>
                <a:path h="3553460" w="3675380">
                  <a:moveTo>
                    <a:pt x="3382010" y="1270"/>
                  </a:moveTo>
                  <a:lnTo>
                    <a:pt x="12700" y="290830"/>
                  </a:lnTo>
                  <a:cubicBezTo>
                    <a:pt x="5080" y="290830"/>
                    <a:pt x="0" y="298450"/>
                    <a:pt x="0" y="306070"/>
                  </a:cubicBezTo>
                  <a:lnTo>
                    <a:pt x="278130" y="3540760"/>
                  </a:lnTo>
                  <a:cubicBezTo>
                    <a:pt x="279400" y="3548380"/>
                    <a:pt x="285750" y="3553460"/>
                    <a:pt x="293370" y="3553460"/>
                  </a:cubicBezTo>
                  <a:lnTo>
                    <a:pt x="3662680" y="3262630"/>
                  </a:lnTo>
                  <a:cubicBezTo>
                    <a:pt x="3670300" y="3261360"/>
                    <a:pt x="3675380" y="3255010"/>
                    <a:pt x="3675380" y="3247390"/>
                  </a:cubicBezTo>
                  <a:lnTo>
                    <a:pt x="3397250" y="13970"/>
                  </a:lnTo>
                  <a:cubicBezTo>
                    <a:pt x="3395980" y="6350"/>
                    <a:pt x="3389630" y="0"/>
                    <a:pt x="3382010" y="127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700">
              <a:solidFill>
                <a:srgbClr val="000000"/>
              </a:solidFill>
            </a:ln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-2540" y="172720"/>
              <a:ext cx="4295140" cy="4847590"/>
            </a:xfrm>
            <a:custGeom>
              <a:avLst/>
              <a:gdLst/>
              <a:ahLst/>
              <a:cxnLst/>
              <a:rect r="r" b="b" t="t" l="l"/>
              <a:pathLst>
                <a:path h="4847590" w="4295140">
                  <a:moveTo>
                    <a:pt x="3916680" y="127000"/>
                  </a:moveTo>
                  <a:cubicBezTo>
                    <a:pt x="3915410" y="119380"/>
                    <a:pt x="3909060" y="114300"/>
                    <a:pt x="3901440" y="114300"/>
                  </a:cubicBezTo>
                  <a:lnTo>
                    <a:pt x="3792220" y="123190"/>
                  </a:lnTo>
                  <a:lnTo>
                    <a:pt x="3792220" y="13970"/>
                  </a:lnTo>
                  <a:cubicBezTo>
                    <a:pt x="3792220" y="6350"/>
                    <a:pt x="3785870" y="0"/>
                    <a:pt x="3778250" y="0"/>
                  </a:cubicBezTo>
                  <a:lnTo>
                    <a:pt x="13970" y="0"/>
                  </a:lnTo>
                  <a:cubicBezTo>
                    <a:pt x="6350" y="0"/>
                    <a:pt x="0" y="6350"/>
                    <a:pt x="0" y="13970"/>
                  </a:cubicBezTo>
                  <a:lnTo>
                    <a:pt x="0" y="4411980"/>
                  </a:lnTo>
                  <a:cubicBezTo>
                    <a:pt x="0" y="4419600"/>
                    <a:pt x="6350" y="4425950"/>
                    <a:pt x="13970" y="4425950"/>
                  </a:cubicBezTo>
                  <a:lnTo>
                    <a:pt x="480060" y="4425950"/>
                  </a:lnTo>
                  <a:lnTo>
                    <a:pt x="515620" y="4834890"/>
                  </a:lnTo>
                  <a:cubicBezTo>
                    <a:pt x="515620" y="4842510"/>
                    <a:pt x="523240" y="4847590"/>
                    <a:pt x="530860" y="4847590"/>
                  </a:cubicBezTo>
                  <a:lnTo>
                    <a:pt x="4282440" y="4525010"/>
                  </a:lnTo>
                  <a:cubicBezTo>
                    <a:pt x="4290060" y="4525010"/>
                    <a:pt x="4295140" y="4517390"/>
                    <a:pt x="4295140" y="4511040"/>
                  </a:cubicBezTo>
                  <a:lnTo>
                    <a:pt x="3916680" y="127000"/>
                  </a:lnTo>
                  <a:close/>
                  <a:moveTo>
                    <a:pt x="3581400" y="349250"/>
                  </a:moveTo>
                  <a:lnTo>
                    <a:pt x="3581400" y="3465830"/>
                  </a:lnTo>
                  <a:cubicBezTo>
                    <a:pt x="3581400" y="3473450"/>
                    <a:pt x="3575050" y="3479800"/>
                    <a:pt x="3567430" y="3479800"/>
                  </a:cubicBezTo>
                  <a:lnTo>
                    <a:pt x="571500" y="3479800"/>
                  </a:lnTo>
                  <a:lnTo>
                    <a:pt x="327660" y="642620"/>
                  </a:lnTo>
                  <a:cubicBezTo>
                    <a:pt x="327660" y="635000"/>
                    <a:pt x="332740" y="628650"/>
                    <a:pt x="340360" y="627380"/>
                  </a:cubicBezTo>
                  <a:lnTo>
                    <a:pt x="3581400" y="349250"/>
                  </a:lnTo>
                  <a:close/>
                  <a:moveTo>
                    <a:pt x="186690" y="205740"/>
                  </a:moveTo>
                  <a:lnTo>
                    <a:pt x="2835910" y="205740"/>
                  </a:lnTo>
                  <a:lnTo>
                    <a:pt x="172720" y="434340"/>
                  </a:lnTo>
                  <a:lnTo>
                    <a:pt x="172720" y="219710"/>
                  </a:lnTo>
                  <a:cubicBezTo>
                    <a:pt x="172720" y="212090"/>
                    <a:pt x="179070" y="205740"/>
                    <a:pt x="186690" y="205740"/>
                  </a:cubicBezTo>
                  <a:close/>
                  <a:moveTo>
                    <a:pt x="186690" y="3479800"/>
                  </a:moveTo>
                  <a:cubicBezTo>
                    <a:pt x="179070" y="3479800"/>
                    <a:pt x="172720" y="3473450"/>
                    <a:pt x="172720" y="3465830"/>
                  </a:cubicBezTo>
                  <a:lnTo>
                    <a:pt x="172720" y="854710"/>
                  </a:lnTo>
                  <a:lnTo>
                    <a:pt x="398780" y="3479800"/>
                  </a:lnTo>
                  <a:lnTo>
                    <a:pt x="186690" y="3479800"/>
                  </a:lnTo>
                  <a:close/>
                  <a:moveTo>
                    <a:pt x="3990340" y="3597910"/>
                  </a:moveTo>
                  <a:lnTo>
                    <a:pt x="3792220" y="3614419"/>
                  </a:lnTo>
                  <a:lnTo>
                    <a:pt x="3792220" y="1137919"/>
                  </a:lnTo>
                  <a:lnTo>
                    <a:pt x="4003040" y="3583940"/>
                  </a:lnTo>
                  <a:cubicBezTo>
                    <a:pt x="4003040" y="3591560"/>
                    <a:pt x="3997960" y="3597910"/>
                    <a:pt x="3990340" y="3597910"/>
                  </a:cubicBezTo>
                  <a:close/>
                </a:path>
              </a:pathLst>
            </a:custGeom>
            <a:solidFill>
              <a:srgbClr val="F2F1EB"/>
            </a:solid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172720" y="378460"/>
              <a:ext cx="3409950" cy="3274060"/>
            </a:xfrm>
            <a:custGeom>
              <a:avLst/>
              <a:gdLst/>
              <a:ahLst/>
              <a:cxnLst/>
              <a:rect r="r" b="b" t="t" l="l"/>
              <a:pathLst>
                <a:path h="3274060" w="3409950">
                  <a:moveTo>
                    <a:pt x="3395980" y="0"/>
                  </a:moveTo>
                  <a:lnTo>
                    <a:pt x="13970" y="0"/>
                  </a:lnTo>
                  <a:cubicBezTo>
                    <a:pt x="6350" y="0"/>
                    <a:pt x="0" y="6350"/>
                    <a:pt x="0" y="13970"/>
                  </a:cubicBezTo>
                  <a:lnTo>
                    <a:pt x="0" y="3260090"/>
                  </a:lnTo>
                  <a:cubicBezTo>
                    <a:pt x="0" y="3267710"/>
                    <a:pt x="6350" y="3274060"/>
                    <a:pt x="13970" y="3274060"/>
                  </a:cubicBezTo>
                  <a:lnTo>
                    <a:pt x="3395980" y="3274060"/>
                  </a:lnTo>
                  <a:cubicBezTo>
                    <a:pt x="3403600" y="3274060"/>
                    <a:pt x="3409950" y="3267710"/>
                    <a:pt x="3409950" y="3260090"/>
                  </a:cubicBezTo>
                  <a:lnTo>
                    <a:pt x="3409950" y="13970"/>
                  </a:lnTo>
                  <a:cubicBezTo>
                    <a:pt x="3408680" y="6350"/>
                    <a:pt x="3402330" y="0"/>
                    <a:pt x="3395980" y="0"/>
                  </a:cubicBezTo>
                  <a:close/>
                </a:path>
              </a:pathLst>
            </a:custGeom>
            <a:blipFill>
              <a:blip r:embed="rId4"/>
              <a:stretch>
                <a:fillRect l="-17260" t="0" r="-17260" b="0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1270" y="177800"/>
              <a:ext cx="4305300" cy="4842510"/>
            </a:xfrm>
            <a:custGeom>
              <a:avLst/>
              <a:gdLst/>
              <a:ahLst/>
              <a:cxnLst/>
              <a:rect r="r" b="b" t="t" l="l"/>
              <a:pathLst>
                <a:path h="4842510" w="4305300">
                  <a:moveTo>
                    <a:pt x="3810000" y="1483360"/>
                  </a:moveTo>
                  <a:lnTo>
                    <a:pt x="3991610" y="3581400"/>
                  </a:lnTo>
                  <a:cubicBezTo>
                    <a:pt x="3991610" y="3586480"/>
                    <a:pt x="3990340" y="3590290"/>
                    <a:pt x="3986530" y="3594100"/>
                  </a:cubicBezTo>
                  <a:lnTo>
                    <a:pt x="3990340" y="3594100"/>
                  </a:lnTo>
                  <a:cubicBezTo>
                    <a:pt x="3996690" y="3594100"/>
                    <a:pt x="4001770" y="3587750"/>
                    <a:pt x="4001770" y="3581400"/>
                  </a:cubicBezTo>
                  <a:lnTo>
                    <a:pt x="3810000" y="1380490"/>
                  </a:lnTo>
                  <a:lnTo>
                    <a:pt x="3810000" y="1483360"/>
                  </a:lnTo>
                  <a:close/>
                  <a:moveTo>
                    <a:pt x="3581400" y="209550"/>
                  </a:moveTo>
                  <a:cubicBezTo>
                    <a:pt x="3581400" y="209550"/>
                    <a:pt x="3578860" y="201930"/>
                    <a:pt x="3568700" y="200660"/>
                  </a:cubicBezTo>
                  <a:lnTo>
                    <a:pt x="173990" y="200660"/>
                  </a:lnTo>
                  <a:cubicBezTo>
                    <a:pt x="167640" y="200660"/>
                    <a:pt x="160020" y="203200"/>
                    <a:pt x="160020" y="210820"/>
                  </a:cubicBezTo>
                  <a:lnTo>
                    <a:pt x="162560" y="217170"/>
                  </a:lnTo>
                  <a:cubicBezTo>
                    <a:pt x="165100" y="213360"/>
                    <a:pt x="170180" y="212090"/>
                    <a:pt x="173990" y="212090"/>
                  </a:cubicBezTo>
                  <a:lnTo>
                    <a:pt x="3571240" y="212090"/>
                  </a:lnTo>
                  <a:lnTo>
                    <a:pt x="3571240" y="3463290"/>
                  </a:lnTo>
                  <a:cubicBezTo>
                    <a:pt x="3571240" y="3468370"/>
                    <a:pt x="3568700" y="3472180"/>
                    <a:pt x="3566160" y="3474720"/>
                  </a:cubicBezTo>
                  <a:lnTo>
                    <a:pt x="3569970" y="3474720"/>
                  </a:lnTo>
                  <a:cubicBezTo>
                    <a:pt x="3576320" y="3474720"/>
                    <a:pt x="3581400" y="3469640"/>
                    <a:pt x="3581400" y="3463290"/>
                  </a:cubicBezTo>
                  <a:lnTo>
                    <a:pt x="3581400" y="209550"/>
                  </a:lnTo>
                  <a:close/>
                  <a:moveTo>
                    <a:pt x="4296410" y="4518660"/>
                  </a:moveTo>
                  <a:lnTo>
                    <a:pt x="543560" y="4841240"/>
                  </a:lnTo>
                  <a:lnTo>
                    <a:pt x="529590" y="4842510"/>
                  </a:lnTo>
                  <a:lnTo>
                    <a:pt x="528320" y="4842510"/>
                  </a:lnTo>
                  <a:cubicBezTo>
                    <a:pt x="520700" y="4842510"/>
                    <a:pt x="514350" y="4837430"/>
                    <a:pt x="513080" y="4829810"/>
                  </a:cubicBezTo>
                  <a:lnTo>
                    <a:pt x="511810" y="4815840"/>
                  </a:lnTo>
                  <a:cubicBezTo>
                    <a:pt x="511810" y="4817110"/>
                    <a:pt x="513080" y="4819650"/>
                    <a:pt x="513080" y="4820920"/>
                  </a:cubicBezTo>
                  <a:lnTo>
                    <a:pt x="478790" y="4422140"/>
                  </a:lnTo>
                  <a:lnTo>
                    <a:pt x="13970" y="4422140"/>
                  </a:lnTo>
                  <a:cubicBezTo>
                    <a:pt x="6350" y="4422140"/>
                    <a:pt x="0" y="4415790"/>
                    <a:pt x="0" y="4408170"/>
                  </a:cubicBezTo>
                  <a:lnTo>
                    <a:pt x="0" y="8890"/>
                  </a:lnTo>
                  <a:cubicBezTo>
                    <a:pt x="0" y="5080"/>
                    <a:pt x="1270" y="2540"/>
                    <a:pt x="3810" y="0"/>
                  </a:cubicBezTo>
                  <a:lnTo>
                    <a:pt x="13970" y="8890"/>
                  </a:lnTo>
                  <a:lnTo>
                    <a:pt x="13970" y="4408170"/>
                  </a:lnTo>
                  <a:lnTo>
                    <a:pt x="3790950" y="4408170"/>
                  </a:lnTo>
                  <a:lnTo>
                    <a:pt x="3804920" y="4418330"/>
                  </a:lnTo>
                  <a:cubicBezTo>
                    <a:pt x="3802380" y="4420870"/>
                    <a:pt x="3799840" y="4422140"/>
                    <a:pt x="3796030" y="4422140"/>
                  </a:cubicBezTo>
                  <a:lnTo>
                    <a:pt x="491490" y="4422140"/>
                  </a:lnTo>
                  <a:lnTo>
                    <a:pt x="527050" y="4828540"/>
                  </a:lnTo>
                  <a:lnTo>
                    <a:pt x="4290060" y="4505960"/>
                  </a:lnTo>
                  <a:lnTo>
                    <a:pt x="4305300" y="4514850"/>
                  </a:lnTo>
                  <a:cubicBezTo>
                    <a:pt x="4302760" y="4517390"/>
                    <a:pt x="4300220" y="4518660"/>
                    <a:pt x="4296410" y="4518660"/>
                  </a:cubicBezTo>
                  <a:close/>
                </a:path>
              </a:pathLst>
            </a:custGeom>
            <a:solidFill>
              <a:srgbClr val="3C3333"/>
            </a:solid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5080" y="172720"/>
              <a:ext cx="4305300" cy="4519930"/>
            </a:xfrm>
            <a:custGeom>
              <a:avLst/>
              <a:gdLst/>
              <a:ahLst/>
              <a:cxnLst/>
              <a:rect r="r" b="b" t="t" l="l"/>
              <a:pathLst>
                <a:path h="4519930" w="4305300">
                  <a:moveTo>
                    <a:pt x="3573780" y="3478530"/>
                  </a:moveTo>
                  <a:cubicBezTo>
                    <a:pt x="3571240" y="3481070"/>
                    <a:pt x="3567430" y="3483610"/>
                    <a:pt x="3563620" y="3483610"/>
                  </a:cubicBezTo>
                  <a:lnTo>
                    <a:pt x="170180" y="3483610"/>
                  </a:lnTo>
                  <a:cubicBezTo>
                    <a:pt x="163830" y="3483610"/>
                    <a:pt x="160020" y="3479800"/>
                    <a:pt x="157480" y="3474720"/>
                  </a:cubicBezTo>
                  <a:cubicBezTo>
                    <a:pt x="154940" y="3472180"/>
                    <a:pt x="153670" y="3469640"/>
                    <a:pt x="153670" y="3465830"/>
                  </a:cubicBezTo>
                  <a:lnTo>
                    <a:pt x="153670" y="219710"/>
                  </a:lnTo>
                  <a:cubicBezTo>
                    <a:pt x="153670" y="215900"/>
                    <a:pt x="156210" y="212090"/>
                    <a:pt x="158750" y="209550"/>
                  </a:cubicBezTo>
                  <a:lnTo>
                    <a:pt x="167640" y="217170"/>
                  </a:lnTo>
                  <a:lnTo>
                    <a:pt x="167640" y="3465830"/>
                  </a:lnTo>
                  <a:cubicBezTo>
                    <a:pt x="167640" y="3467100"/>
                    <a:pt x="167640" y="3468370"/>
                    <a:pt x="168910" y="3469640"/>
                  </a:cubicBezTo>
                  <a:lnTo>
                    <a:pt x="3563620" y="3469640"/>
                  </a:lnTo>
                  <a:cubicBezTo>
                    <a:pt x="3564890" y="3469640"/>
                    <a:pt x="3566160" y="3468370"/>
                    <a:pt x="3567430" y="3468370"/>
                  </a:cubicBezTo>
                  <a:lnTo>
                    <a:pt x="3573780" y="3478530"/>
                  </a:lnTo>
                  <a:close/>
                  <a:moveTo>
                    <a:pt x="4305300" y="4508500"/>
                  </a:moveTo>
                  <a:cubicBezTo>
                    <a:pt x="4305300" y="4512310"/>
                    <a:pt x="4304030" y="4516120"/>
                    <a:pt x="4298950" y="4519930"/>
                  </a:cubicBezTo>
                  <a:lnTo>
                    <a:pt x="4283710" y="4511040"/>
                  </a:lnTo>
                  <a:lnTo>
                    <a:pt x="3907790" y="132080"/>
                  </a:lnTo>
                  <a:lnTo>
                    <a:pt x="3906520" y="124460"/>
                  </a:lnTo>
                  <a:cubicBezTo>
                    <a:pt x="3906520" y="124460"/>
                    <a:pt x="3906520" y="114300"/>
                    <a:pt x="3893820" y="114300"/>
                  </a:cubicBezTo>
                  <a:lnTo>
                    <a:pt x="3806190" y="121920"/>
                  </a:lnTo>
                  <a:lnTo>
                    <a:pt x="3806190" y="3604260"/>
                  </a:lnTo>
                  <a:lnTo>
                    <a:pt x="3982720" y="3589020"/>
                  </a:lnTo>
                  <a:cubicBezTo>
                    <a:pt x="3983990" y="3589020"/>
                    <a:pt x="3985260" y="3587750"/>
                    <a:pt x="3986530" y="3587750"/>
                  </a:cubicBezTo>
                  <a:lnTo>
                    <a:pt x="3992880" y="3595370"/>
                  </a:lnTo>
                  <a:cubicBezTo>
                    <a:pt x="3990340" y="3599180"/>
                    <a:pt x="3986530" y="3601720"/>
                    <a:pt x="3982720" y="3601720"/>
                  </a:cubicBezTo>
                  <a:lnTo>
                    <a:pt x="3806190" y="3616960"/>
                  </a:lnTo>
                  <a:lnTo>
                    <a:pt x="3806190" y="4413250"/>
                  </a:lnTo>
                  <a:cubicBezTo>
                    <a:pt x="3806190" y="4417060"/>
                    <a:pt x="3803650" y="4420871"/>
                    <a:pt x="3801110" y="4423410"/>
                  </a:cubicBezTo>
                  <a:lnTo>
                    <a:pt x="3785870" y="4413250"/>
                  </a:lnTo>
                  <a:lnTo>
                    <a:pt x="3785870" y="13970"/>
                  </a:lnTo>
                  <a:lnTo>
                    <a:pt x="8890" y="13970"/>
                  </a:lnTo>
                  <a:lnTo>
                    <a:pt x="0" y="5080"/>
                  </a:lnTo>
                  <a:cubicBezTo>
                    <a:pt x="2540" y="2540"/>
                    <a:pt x="6350" y="0"/>
                    <a:pt x="10160" y="0"/>
                  </a:cubicBezTo>
                  <a:lnTo>
                    <a:pt x="3792220" y="0"/>
                  </a:lnTo>
                  <a:cubicBezTo>
                    <a:pt x="3799840" y="0"/>
                    <a:pt x="3806190" y="6350"/>
                    <a:pt x="3806190" y="13970"/>
                  </a:cubicBezTo>
                  <a:lnTo>
                    <a:pt x="3806190" y="101600"/>
                  </a:lnTo>
                  <a:lnTo>
                    <a:pt x="3900170" y="92710"/>
                  </a:lnTo>
                  <a:cubicBezTo>
                    <a:pt x="3900170" y="92710"/>
                    <a:pt x="3923030" y="92710"/>
                    <a:pt x="3926840" y="109220"/>
                  </a:cubicBezTo>
                  <a:lnTo>
                    <a:pt x="3931920" y="171450"/>
                  </a:lnTo>
                  <a:lnTo>
                    <a:pt x="4305300" y="4508500"/>
                  </a:lnTo>
                  <a:close/>
                  <a:moveTo>
                    <a:pt x="3797300" y="15240"/>
                  </a:moveTo>
                  <a:cubicBezTo>
                    <a:pt x="3799840" y="17780"/>
                    <a:pt x="3802380" y="19050"/>
                    <a:pt x="3803650" y="21590"/>
                  </a:cubicBezTo>
                  <a:cubicBezTo>
                    <a:pt x="3802380" y="17780"/>
                    <a:pt x="3799840" y="16510"/>
                    <a:pt x="3797300" y="152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3409951" y="0"/>
              <a:ext cx="274319" cy="1045210"/>
            </a:xfrm>
            <a:custGeom>
              <a:avLst/>
              <a:gdLst/>
              <a:ahLst/>
              <a:cxnLst/>
              <a:rect r="r" b="b" t="t" l="l"/>
              <a:pathLst>
                <a:path h="1045210" w="274319">
                  <a:moveTo>
                    <a:pt x="265429" y="966470"/>
                  </a:moveTo>
                  <a:cubicBezTo>
                    <a:pt x="270509" y="953770"/>
                    <a:pt x="273049" y="941070"/>
                    <a:pt x="274319" y="927100"/>
                  </a:cubicBezTo>
                  <a:lnTo>
                    <a:pt x="274319" y="762000"/>
                  </a:lnTo>
                  <a:lnTo>
                    <a:pt x="273049" y="762000"/>
                  </a:lnTo>
                  <a:lnTo>
                    <a:pt x="273049" y="369570"/>
                  </a:lnTo>
                  <a:cubicBezTo>
                    <a:pt x="269239" y="328930"/>
                    <a:pt x="217169" y="298450"/>
                    <a:pt x="184149" y="298450"/>
                  </a:cubicBezTo>
                  <a:lnTo>
                    <a:pt x="152399" y="298450"/>
                  </a:lnTo>
                  <a:cubicBezTo>
                    <a:pt x="102869" y="298450"/>
                    <a:pt x="63499" y="337820"/>
                    <a:pt x="63499" y="387350"/>
                  </a:cubicBezTo>
                  <a:lnTo>
                    <a:pt x="63499" y="852170"/>
                  </a:lnTo>
                  <a:lnTo>
                    <a:pt x="97789" y="852170"/>
                  </a:lnTo>
                  <a:lnTo>
                    <a:pt x="97789" y="387350"/>
                  </a:lnTo>
                  <a:cubicBezTo>
                    <a:pt x="97789" y="356870"/>
                    <a:pt x="121919" y="332740"/>
                    <a:pt x="152399" y="332740"/>
                  </a:cubicBezTo>
                  <a:lnTo>
                    <a:pt x="184149" y="332740"/>
                  </a:lnTo>
                  <a:cubicBezTo>
                    <a:pt x="210819" y="332740"/>
                    <a:pt x="237489" y="360680"/>
                    <a:pt x="238759" y="378460"/>
                  </a:cubicBezTo>
                  <a:lnTo>
                    <a:pt x="238759" y="924560"/>
                  </a:lnTo>
                  <a:cubicBezTo>
                    <a:pt x="238759" y="988060"/>
                    <a:pt x="184149" y="1010920"/>
                    <a:pt x="151129" y="1010920"/>
                  </a:cubicBezTo>
                  <a:lnTo>
                    <a:pt x="151129" y="1012190"/>
                  </a:lnTo>
                  <a:lnTo>
                    <a:pt x="109219" y="1012190"/>
                  </a:lnTo>
                  <a:cubicBezTo>
                    <a:pt x="62229" y="1012190"/>
                    <a:pt x="35559" y="974090"/>
                    <a:pt x="35559" y="927100"/>
                  </a:cubicBezTo>
                  <a:lnTo>
                    <a:pt x="35559" y="118110"/>
                  </a:lnTo>
                  <a:cubicBezTo>
                    <a:pt x="35559" y="71120"/>
                    <a:pt x="73659" y="33020"/>
                    <a:pt x="120649" y="33020"/>
                  </a:cubicBezTo>
                  <a:lnTo>
                    <a:pt x="161290" y="33020"/>
                  </a:lnTo>
                  <a:cubicBezTo>
                    <a:pt x="208280" y="33020"/>
                    <a:pt x="233680" y="74930"/>
                    <a:pt x="233680" y="121920"/>
                  </a:cubicBezTo>
                  <a:lnTo>
                    <a:pt x="233680" y="172720"/>
                  </a:lnTo>
                  <a:lnTo>
                    <a:pt x="265430" y="172720"/>
                  </a:lnTo>
                  <a:lnTo>
                    <a:pt x="266700" y="121920"/>
                  </a:lnTo>
                  <a:cubicBezTo>
                    <a:pt x="266700" y="57150"/>
                    <a:pt x="226060" y="0"/>
                    <a:pt x="160020" y="0"/>
                  </a:cubicBezTo>
                  <a:lnTo>
                    <a:pt x="119380" y="0"/>
                  </a:lnTo>
                  <a:cubicBezTo>
                    <a:pt x="53340" y="0"/>
                    <a:pt x="0" y="53340"/>
                    <a:pt x="0" y="119380"/>
                  </a:cubicBezTo>
                  <a:lnTo>
                    <a:pt x="0" y="925830"/>
                  </a:lnTo>
                  <a:cubicBezTo>
                    <a:pt x="0" y="991870"/>
                    <a:pt x="41910" y="1045210"/>
                    <a:pt x="107950" y="1045210"/>
                  </a:cubicBezTo>
                  <a:lnTo>
                    <a:pt x="152400" y="1045210"/>
                  </a:lnTo>
                  <a:cubicBezTo>
                    <a:pt x="181610" y="1045210"/>
                    <a:pt x="208280" y="1035050"/>
                    <a:pt x="228600" y="1017270"/>
                  </a:cubicBezTo>
                  <a:cubicBezTo>
                    <a:pt x="242570" y="1005840"/>
                    <a:pt x="254000" y="991870"/>
                    <a:pt x="261620" y="974090"/>
                  </a:cubicBezTo>
                  <a:cubicBezTo>
                    <a:pt x="262890" y="972820"/>
                    <a:pt x="262890" y="970280"/>
                    <a:pt x="264160" y="969010"/>
                  </a:cubicBezTo>
                  <a:cubicBezTo>
                    <a:pt x="265430" y="969010"/>
                    <a:pt x="265430" y="967740"/>
                    <a:pt x="265430" y="966470"/>
                  </a:cubicBezTo>
                  <a:close/>
                </a:path>
              </a:pathLst>
            </a:custGeom>
            <a:solidFill>
              <a:srgbClr val="A99D9D"/>
            </a:solidFill>
          </p:spPr>
        </p:sp>
        <p:sp>
          <p:nvSpPr>
            <p:cNvPr name="Freeform 16" id="16"/>
            <p:cNvSpPr/>
            <p:nvPr/>
          </p:nvSpPr>
          <p:spPr>
            <a:xfrm flipH="false" flipV="false" rot="0">
              <a:off x="3415028" y="15240"/>
              <a:ext cx="266700" cy="1032510"/>
            </a:xfrm>
            <a:custGeom>
              <a:avLst/>
              <a:gdLst/>
              <a:ahLst/>
              <a:cxnLst/>
              <a:rect r="r" b="b" t="t" l="l"/>
              <a:pathLst>
                <a:path h="1032510" w="266700">
                  <a:moveTo>
                    <a:pt x="261622" y="749300"/>
                  </a:moveTo>
                  <a:lnTo>
                    <a:pt x="261622" y="723900"/>
                  </a:lnTo>
                  <a:cubicBezTo>
                    <a:pt x="259082" y="598170"/>
                    <a:pt x="257812" y="490220"/>
                    <a:pt x="256542" y="364490"/>
                  </a:cubicBezTo>
                  <a:lnTo>
                    <a:pt x="256542" y="358140"/>
                  </a:lnTo>
                  <a:lnTo>
                    <a:pt x="252732" y="359410"/>
                  </a:lnTo>
                  <a:lnTo>
                    <a:pt x="252732" y="364490"/>
                  </a:lnTo>
                  <a:lnTo>
                    <a:pt x="250192" y="521970"/>
                  </a:lnTo>
                  <a:lnTo>
                    <a:pt x="246382" y="695960"/>
                  </a:lnTo>
                  <a:lnTo>
                    <a:pt x="245112" y="745490"/>
                  </a:lnTo>
                  <a:lnTo>
                    <a:pt x="245112" y="750570"/>
                  </a:lnTo>
                  <a:lnTo>
                    <a:pt x="242572" y="872490"/>
                  </a:lnTo>
                  <a:cubicBezTo>
                    <a:pt x="242572" y="887730"/>
                    <a:pt x="242572" y="901700"/>
                    <a:pt x="241302" y="916940"/>
                  </a:cubicBezTo>
                  <a:cubicBezTo>
                    <a:pt x="240032" y="927100"/>
                    <a:pt x="238762" y="935990"/>
                    <a:pt x="234952" y="944880"/>
                  </a:cubicBezTo>
                  <a:cubicBezTo>
                    <a:pt x="232412" y="949960"/>
                    <a:pt x="231142" y="955040"/>
                    <a:pt x="227332" y="960120"/>
                  </a:cubicBezTo>
                  <a:cubicBezTo>
                    <a:pt x="218442" y="972820"/>
                    <a:pt x="207012" y="982980"/>
                    <a:pt x="193042" y="989330"/>
                  </a:cubicBezTo>
                  <a:cubicBezTo>
                    <a:pt x="182882" y="994410"/>
                    <a:pt x="162562" y="1000760"/>
                    <a:pt x="148592" y="1003300"/>
                  </a:cubicBezTo>
                  <a:lnTo>
                    <a:pt x="104142" y="1003300"/>
                  </a:lnTo>
                  <a:lnTo>
                    <a:pt x="90172" y="1002030"/>
                  </a:lnTo>
                  <a:cubicBezTo>
                    <a:pt x="85092" y="1000760"/>
                    <a:pt x="81281" y="999490"/>
                    <a:pt x="76202" y="998220"/>
                  </a:cubicBezTo>
                  <a:cubicBezTo>
                    <a:pt x="58422" y="991870"/>
                    <a:pt x="53342" y="980440"/>
                    <a:pt x="41911" y="963930"/>
                  </a:cubicBezTo>
                  <a:cubicBezTo>
                    <a:pt x="36831" y="955040"/>
                    <a:pt x="31752" y="947420"/>
                    <a:pt x="29211" y="937260"/>
                  </a:cubicBezTo>
                  <a:lnTo>
                    <a:pt x="26671" y="929640"/>
                  </a:lnTo>
                  <a:cubicBezTo>
                    <a:pt x="26671" y="927100"/>
                    <a:pt x="26671" y="925830"/>
                    <a:pt x="25401" y="923290"/>
                  </a:cubicBezTo>
                  <a:lnTo>
                    <a:pt x="24131" y="916940"/>
                  </a:lnTo>
                  <a:lnTo>
                    <a:pt x="24131" y="909320"/>
                  </a:lnTo>
                  <a:lnTo>
                    <a:pt x="22861" y="855980"/>
                  </a:lnTo>
                  <a:lnTo>
                    <a:pt x="21591" y="749300"/>
                  </a:lnTo>
                  <a:lnTo>
                    <a:pt x="17781" y="537210"/>
                  </a:lnTo>
                  <a:cubicBezTo>
                    <a:pt x="16511" y="466090"/>
                    <a:pt x="15241" y="394970"/>
                    <a:pt x="15241" y="325120"/>
                  </a:cubicBezTo>
                  <a:cubicBezTo>
                    <a:pt x="13971" y="254000"/>
                    <a:pt x="13971" y="182880"/>
                    <a:pt x="13971" y="111760"/>
                  </a:cubicBezTo>
                  <a:cubicBezTo>
                    <a:pt x="13971" y="104140"/>
                    <a:pt x="15241" y="91440"/>
                    <a:pt x="16511" y="81280"/>
                  </a:cubicBezTo>
                  <a:lnTo>
                    <a:pt x="21591" y="66040"/>
                  </a:lnTo>
                  <a:cubicBezTo>
                    <a:pt x="22861" y="60960"/>
                    <a:pt x="26671" y="55880"/>
                    <a:pt x="29211" y="52070"/>
                  </a:cubicBezTo>
                  <a:cubicBezTo>
                    <a:pt x="40641" y="33020"/>
                    <a:pt x="57151" y="17780"/>
                    <a:pt x="76201" y="8890"/>
                  </a:cubicBezTo>
                  <a:cubicBezTo>
                    <a:pt x="86361" y="5080"/>
                    <a:pt x="100331" y="1270"/>
                    <a:pt x="107951" y="1270"/>
                  </a:cubicBezTo>
                  <a:lnTo>
                    <a:pt x="114301" y="0"/>
                  </a:lnTo>
                  <a:lnTo>
                    <a:pt x="156211" y="0"/>
                  </a:lnTo>
                  <a:lnTo>
                    <a:pt x="109221" y="0"/>
                  </a:lnTo>
                  <a:cubicBezTo>
                    <a:pt x="95251" y="1270"/>
                    <a:pt x="81281" y="5080"/>
                    <a:pt x="68581" y="11430"/>
                  </a:cubicBezTo>
                  <a:cubicBezTo>
                    <a:pt x="43181" y="24130"/>
                    <a:pt x="22861" y="49530"/>
                    <a:pt x="15241" y="77470"/>
                  </a:cubicBezTo>
                  <a:cubicBezTo>
                    <a:pt x="11431" y="91440"/>
                    <a:pt x="11431" y="106680"/>
                    <a:pt x="10161" y="123190"/>
                  </a:cubicBezTo>
                  <a:lnTo>
                    <a:pt x="8891" y="171450"/>
                  </a:lnTo>
                  <a:lnTo>
                    <a:pt x="6350" y="365760"/>
                  </a:lnTo>
                  <a:cubicBezTo>
                    <a:pt x="5080" y="495300"/>
                    <a:pt x="1270" y="624840"/>
                    <a:pt x="1270" y="755650"/>
                  </a:cubicBezTo>
                  <a:lnTo>
                    <a:pt x="0" y="853440"/>
                  </a:lnTo>
                  <a:lnTo>
                    <a:pt x="0" y="901700"/>
                  </a:lnTo>
                  <a:cubicBezTo>
                    <a:pt x="0" y="918210"/>
                    <a:pt x="0" y="934720"/>
                    <a:pt x="6350" y="949960"/>
                  </a:cubicBezTo>
                  <a:cubicBezTo>
                    <a:pt x="16510" y="980440"/>
                    <a:pt x="27941" y="1007110"/>
                    <a:pt x="57150" y="1021080"/>
                  </a:cubicBezTo>
                  <a:cubicBezTo>
                    <a:pt x="71120" y="1027430"/>
                    <a:pt x="87630" y="1031240"/>
                    <a:pt x="104141" y="1032510"/>
                  </a:cubicBezTo>
                  <a:lnTo>
                    <a:pt x="151131" y="1032510"/>
                  </a:lnTo>
                  <a:cubicBezTo>
                    <a:pt x="182881" y="1031240"/>
                    <a:pt x="213361" y="1017270"/>
                    <a:pt x="234951" y="995680"/>
                  </a:cubicBezTo>
                  <a:cubicBezTo>
                    <a:pt x="246381" y="985520"/>
                    <a:pt x="254001" y="971550"/>
                    <a:pt x="259081" y="957580"/>
                  </a:cubicBezTo>
                  <a:cubicBezTo>
                    <a:pt x="264161" y="943610"/>
                    <a:pt x="266701" y="929640"/>
                    <a:pt x="266701" y="913130"/>
                  </a:cubicBezTo>
                  <a:lnTo>
                    <a:pt x="261621" y="749300"/>
                  </a:lnTo>
                  <a:close/>
                </a:path>
              </a:pathLst>
            </a:custGeom>
            <a:solidFill>
              <a:srgbClr val="E2DADA"/>
            </a:solidFill>
          </p:spPr>
        </p:sp>
      </p:grpSp>
      <p:sp>
        <p:nvSpPr>
          <p:cNvPr name="TextBox 17" id="17"/>
          <p:cNvSpPr txBox="true"/>
          <p:nvPr/>
        </p:nvSpPr>
        <p:spPr>
          <a:xfrm rot="0">
            <a:off x="1028700" y="1072627"/>
            <a:ext cx="9696238" cy="113195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2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📌 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Русский народный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 фольклор — это: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доступный и глубокий материал для формирования читательской грамотности;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средство развития речи, мышле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ния, эмоций, культуры;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путь к нацио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нальной идентичности и ценностному воспитанию.</a:t>
            </a:r>
          </a:p>
          <a:p>
            <a:pPr algn="just">
              <a:lnSpc>
                <a:spcPts val="492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🎯 Включение фольклора в учебный процесс делает урок живым, понятным, ярким и запоминающимся.</a:t>
            </a:r>
          </a:p>
          <a:p>
            <a:pPr algn="just">
              <a:lnSpc>
                <a:spcPts val="492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Он пробуждает в ребёнке интерес к чтению, желание понимать и говорить на красивом, образном языке.</a:t>
            </a:r>
          </a:p>
          <a:p>
            <a:pPr algn="just">
              <a:lnSpc>
                <a:spcPts val="4920"/>
              </a:lnSpc>
            </a:pPr>
          </a:p>
          <a:p>
            <a:pPr algn="just">
              <a:lnSpc>
                <a:spcPts val="4920"/>
              </a:lnSpc>
            </a:pPr>
          </a:p>
          <a:p>
            <a:pPr algn="just">
              <a:lnSpc>
                <a:spcPts val="4920"/>
              </a:lnSpc>
            </a:pPr>
          </a:p>
          <a:p>
            <a:pPr algn="ctr">
              <a:lnSpc>
                <a:spcPts val="5903"/>
              </a:lnSpc>
            </a:pPr>
          </a:p>
          <a:p>
            <a:pPr algn="just">
              <a:lnSpc>
                <a:spcPts val="4920"/>
              </a:lnSpc>
            </a:pPr>
          </a:p>
        </p:txBody>
      </p:sp>
      <p:sp>
        <p:nvSpPr>
          <p:cNvPr name="TextBox 18" id="18"/>
          <p:cNvSpPr txBox="true"/>
          <p:nvPr/>
        </p:nvSpPr>
        <p:spPr>
          <a:xfrm rot="0">
            <a:off x="7724714" y="12654"/>
            <a:ext cx="2476958" cy="10160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В</a:t>
            </a: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ыводы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C8D8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4686" y="163433"/>
            <a:ext cx="17978627" cy="9960134"/>
            <a:chOff x="0" y="0"/>
            <a:chExt cx="4735112" cy="262324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735112" cy="2623245"/>
            </a:xfrm>
            <a:custGeom>
              <a:avLst/>
              <a:gdLst/>
              <a:ahLst/>
              <a:cxnLst/>
              <a:rect r="r" b="b" t="t" l="l"/>
              <a:pathLst>
                <a:path h="2623245" w="4735112">
                  <a:moveTo>
                    <a:pt x="0" y="0"/>
                  </a:moveTo>
                  <a:lnTo>
                    <a:pt x="4735112" y="0"/>
                  </a:lnTo>
                  <a:lnTo>
                    <a:pt x="4735112" y="2623245"/>
                  </a:lnTo>
                  <a:lnTo>
                    <a:pt x="0" y="2623245"/>
                  </a:lnTo>
                  <a:close/>
                </a:path>
              </a:pathLst>
            </a:custGeom>
            <a:solidFill>
              <a:srgbClr val="DFEDED"/>
            </a:solidFill>
            <a:ln cap="sq">
              <a:noFill/>
              <a:prstDash val="solid"/>
              <a:miter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4735112" cy="2651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614701" y="1028700"/>
            <a:ext cx="17058599" cy="8726204"/>
            <a:chOff x="0" y="0"/>
            <a:chExt cx="4492800" cy="229825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92800" cy="2298259"/>
            </a:xfrm>
            <a:custGeom>
              <a:avLst/>
              <a:gdLst/>
              <a:ahLst/>
              <a:cxnLst/>
              <a:rect r="r" b="b" t="t" l="l"/>
              <a:pathLst>
                <a:path h="2298259" w="4492800">
                  <a:moveTo>
                    <a:pt x="0" y="0"/>
                  </a:moveTo>
                  <a:lnTo>
                    <a:pt x="4492800" y="0"/>
                  </a:lnTo>
                  <a:lnTo>
                    <a:pt x="4492800" y="2298259"/>
                  </a:lnTo>
                  <a:lnTo>
                    <a:pt x="0" y="2298259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5C8D8C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92800" cy="233635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543817" y="9430908"/>
            <a:ext cx="4499175" cy="2961275"/>
          </a:xfrm>
          <a:custGeom>
            <a:avLst/>
            <a:gdLst/>
            <a:ahLst/>
            <a:cxnLst/>
            <a:rect r="r" b="b" t="t" l="l"/>
            <a:pathLst>
              <a:path h="2961275" w="4499175">
                <a:moveTo>
                  <a:pt x="0" y="0"/>
                </a:moveTo>
                <a:lnTo>
                  <a:pt x="4499175" y="0"/>
                </a:lnTo>
                <a:lnTo>
                  <a:pt x="4499175" y="2961275"/>
                </a:lnTo>
                <a:lnTo>
                  <a:pt x="0" y="29612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1028700" y="1354052"/>
            <a:ext cx="10980407" cy="80768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📖В с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овременных условиях, когда в приоритете находятся 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формирование функциональной грамотности и развитие универсальных учебных действий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, читательская грамотность занимает особое место.</a:t>
            </a:r>
          </a:p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Речь идёт не о простом умении читать по слогам, а о способности понимать, интерпретировать и использовать текстовую информацию в учебной и жизненной деятельности.</a:t>
            </a:r>
          </a:p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📌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 Основной вызов: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как превратить чтение в осмысленное взаимодействие с текстом, не теряя мотивации у младших школьников?</a:t>
            </a:r>
          </a:p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🎯 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Ответ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— в использовании  выразительного и культурно значимого материала, которым и является русский народный фольклор.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864795" y="-93742"/>
            <a:ext cx="6144312" cy="10160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А</a:t>
            </a: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ктуальность темы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12009107" y="2337720"/>
            <a:ext cx="4989742" cy="7417184"/>
          </a:xfrm>
          <a:custGeom>
            <a:avLst/>
            <a:gdLst/>
            <a:ahLst/>
            <a:cxnLst/>
            <a:rect r="r" b="b" t="t" l="l"/>
            <a:pathLst>
              <a:path h="7417184" w="4989742">
                <a:moveTo>
                  <a:pt x="0" y="0"/>
                </a:moveTo>
                <a:lnTo>
                  <a:pt x="4989741" y="0"/>
                </a:lnTo>
                <a:lnTo>
                  <a:pt x="4989741" y="7417184"/>
                </a:lnTo>
                <a:lnTo>
                  <a:pt x="0" y="741718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C8D8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4686" y="163433"/>
            <a:ext cx="17978627" cy="9960134"/>
            <a:chOff x="0" y="0"/>
            <a:chExt cx="4735112" cy="262324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735112" cy="2623245"/>
            </a:xfrm>
            <a:custGeom>
              <a:avLst/>
              <a:gdLst/>
              <a:ahLst/>
              <a:cxnLst/>
              <a:rect r="r" b="b" t="t" l="l"/>
              <a:pathLst>
                <a:path h="2623245" w="4735112">
                  <a:moveTo>
                    <a:pt x="0" y="0"/>
                  </a:moveTo>
                  <a:lnTo>
                    <a:pt x="4735112" y="0"/>
                  </a:lnTo>
                  <a:lnTo>
                    <a:pt x="4735112" y="2623245"/>
                  </a:lnTo>
                  <a:lnTo>
                    <a:pt x="0" y="2623245"/>
                  </a:lnTo>
                  <a:close/>
                </a:path>
              </a:pathLst>
            </a:custGeom>
            <a:solidFill>
              <a:srgbClr val="DFEDED"/>
            </a:solidFill>
            <a:ln cap="sq">
              <a:noFill/>
              <a:prstDash val="solid"/>
              <a:miter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4735112" cy="2651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614701" y="1212397"/>
            <a:ext cx="17058599" cy="8726204"/>
            <a:chOff x="0" y="0"/>
            <a:chExt cx="4492800" cy="229825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92800" cy="2298259"/>
            </a:xfrm>
            <a:custGeom>
              <a:avLst/>
              <a:gdLst/>
              <a:ahLst/>
              <a:cxnLst/>
              <a:rect r="r" b="b" t="t" l="l"/>
              <a:pathLst>
                <a:path h="2298259" w="4492800">
                  <a:moveTo>
                    <a:pt x="0" y="0"/>
                  </a:moveTo>
                  <a:lnTo>
                    <a:pt x="4492800" y="0"/>
                  </a:lnTo>
                  <a:lnTo>
                    <a:pt x="4492800" y="2298259"/>
                  </a:lnTo>
                  <a:lnTo>
                    <a:pt x="0" y="2298259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5C8D8C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92800" cy="233635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543817" y="9430908"/>
            <a:ext cx="4499175" cy="2961275"/>
          </a:xfrm>
          <a:custGeom>
            <a:avLst/>
            <a:gdLst/>
            <a:ahLst/>
            <a:cxnLst/>
            <a:rect r="r" b="b" t="t" l="l"/>
            <a:pathLst>
              <a:path h="2961275" w="4499175">
                <a:moveTo>
                  <a:pt x="0" y="0"/>
                </a:moveTo>
                <a:lnTo>
                  <a:pt x="4499175" y="0"/>
                </a:lnTo>
                <a:lnTo>
                  <a:pt x="4499175" y="2961275"/>
                </a:lnTo>
                <a:lnTo>
                  <a:pt x="0" y="29612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1725115" y="1999356"/>
            <a:ext cx="5044416" cy="3164224"/>
          </a:xfrm>
          <a:custGeom>
            <a:avLst/>
            <a:gdLst/>
            <a:ahLst/>
            <a:cxnLst/>
            <a:rect r="r" b="b" t="t" l="l"/>
            <a:pathLst>
              <a:path h="3164224" w="5044416">
                <a:moveTo>
                  <a:pt x="0" y="0"/>
                </a:moveTo>
                <a:lnTo>
                  <a:pt x="5044415" y="0"/>
                </a:lnTo>
                <a:lnTo>
                  <a:pt x="5044415" y="3164225"/>
                </a:lnTo>
                <a:lnTo>
                  <a:pt x="0" y="316422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207054" y="5676877"/>
            <a:ext cx="3526577" cy="4094719"/>
          </a:xfrm>
          <a:custGeom>
            <a:avLst/>
            <a:gdLst/>
            <a:ahLst/>
            <a:cxnLst/>
            <a:rect r="r" b="b" t="t" l="l"/>
            <a:pathLst>
              <a:path h="4094719" w="3526577">
                <a:moveTo>
                  <a:pt x="0" y="0"/>
                </a:moveTo>
                <a:lnTo>
                  <a:pt x="3526577" y="0"/>
                </a:lnTo>
                <a:lnTo>
                  <a:pt x="3526577" y="4094719"/>
                </a:lnTo>
                <a:lnTo>
                  <a:pt x="0" y="409471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028700" y="1333660"/>
            <a:ext cx="10370297" cy="43432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📖 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П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од читательской грамотностью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понимается не просто навык механического чтения, а ос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оз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нанное, осмысленное взаимодействие с текстом, включающее: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понимание смысла и под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те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кс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т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а;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способность делать выводы;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критическое отношение к информации;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применение полученной информации в жизни.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902168" y="12654"/>
            <a:ext cx="12122051" cy="10160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Что та</a:t>
            </a: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кое читательская грамотность?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6459225" y="6276494"/>
            <a:ext cx="10310305" cy="27430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🧩 Это фундаментальное умение, на котором строится вся учебная деятельность.</a:t>
            </a:r>
          </a:p>
          <a:p>
            <a:pPr algn="just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➡️ А формировать его нужно с младших классов, когда закладываются основы мышления, речи, логики и ценностного отношения к слову.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C8D8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4686" y="163433"/>
            <a:ext cx="17978627" cy="9960134"/>
            <a:chOff x="0" y="0"/>
            <a:chExt cx="4735112" cy="262324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735112" cy="2623245"/>
            </a:xfrm>
            <a:custGeom>
              <a:avLst/>
              <a:gdLst/>
              <a:ahLst/>
              <a:cxnLst/>
              <a:rect r="r" b="b" t="t" l="l"/>
              <a:pathLst>
                <a:path h="2623245" w="4735112">
                  <a:moveTo>
                    <a:pt x="0" y="0"/>
                  </a:moveTo>
                  <a:lnTo>
                    <a:pt x="4735112" y="0"/>
                  </a:lnTo>
                  <a:lnTo>
                    <a:pt x="4735112" y="2623245"/>
                  </a:lnTo>
                  <a:lnTo>
                    <a:pt x="0" y="2623245"/>
                  </a:lnTo>
                  <a:close/>
                </a:path>
              </a:pathLst>
            </a:custGeom>
            <a:solidFill>
              <a:srgbClr val="DFEDED"/>
            </a:solidFill>
            <a:ln cap="sq">
              <a:noFill/>
              <a:prstDash val="solid"/>
              <a:miter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4735112" cy="2651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614701" y="1028700"/>
            <a:ext cx="17058599" cy="8726204"/>
            <a:chOff x="0" y="0"/>
            <a:chExt cx="4492800" cy="229825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92800" cy="2298259"/>
            </a:xfrm>
            <a:custGeom>
              <a:avLst/>
              <a:gdLst/>
              <a:ahLst/>
              <a:cxnLst/>
              <a:rect r="r" b="b" t="t" l="l"/>
              <a:pathLst>
                <a:path h="2298259" w="4492800">
                  <a:moveTo>
                    <a:pt x="0" y="0"/>
                  </a:moveTo>
                  <a:lnTo>
                    <a:pt x="4492800" y="0"/>
                  </a:lnTo>
                  <a:lnTo>
                    <a:pt x="4492800" y="2298259"/>
                  </a:lnTo>
                  <a:lnTo>
                    <a:pt x="0" y="2298259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5C8D8C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92800" cy="233635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543817" y="9430908"/>
            <a:ext cx="4499175" cy="2961275"/>
          </a:xfrm>
          <a:custGeom>
            <a:avLst/>
            <a:gdLst/>
            <a:ahLst/>
            <a:cxnLst/>
            <a:rect r="r" b="b" t="t" l="l"/>
            <a:pathLst>
              <a:path h="2961275" w="4499175">
                <a:moveTo>
                  <a:pt x="0" y="0"/>
                </a:moveTo>
                <a:lnTo>
                  <a:pt x="4499175" y="0"/>
                </a:lnTo>
                <a:lnTo>
                  <a:pt x="4499175" y="2961275"/>
                </a:lnTo>
                <a:lnTo>
                  <a:pt x="0" y="29612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9" id="9"/>
          <p:cNvGrpSpPr>
            <a:grpSpLocks noChangeAspect="true"/>
          </p:cNvGrpSpPr>
          <p:nvPr/>
        </p:nvGrpSpPr>
        <p:grpSpPr>
          <a:xfrm rot="0">
            <a:off x="11044064" y="1553781"/>
            <a:ext cx="5737384" cy="6635752"/>
            <a:chOff x="0" y="0"/>
            <a:chExt cx="4428490" cy="512191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325120" y="509270"/>
              <a:ext cx="3675380" cy="3553460"/>
            </a:xfrm>
            <a:custGeom>
              <a:avLst/>
              <a:gdLst/>
              <a:ahLst/>
              <a:cxnLst/>
              <a:rect r="r" b="b" t="t" l="l"/>
              <a:pathLst>
                <a:path h="3553460" w="3675380">
                  <a:moveTo>
                    <a:pt x="3382010" y="1270"/>
                  </a:moveTo>
                  <a:lnTo>
                    <a:pt x="12700" y="290830"/>
                  </a:lnTo>
                  <a:cubicBezTo>
                    <a:pt x="5080" y="290830"/>
                    <a:pt x="0" y="298450"/>
                    <a:pt x="0" y="306070"/>
                  </a:cubicBezTo>
                  <a:lnTo>
                    <a:pt x="278130" y="3540760"/>
                  </a:lnTo>
                  <a:cubicBezTo>
                    <a:pt x="279400" y="3548380"/>
                    <a:pt x="285750" y="3553460"/>
                    <a:pt x="293370" y="3553460"/>
                  </a:cubicBezTo>
                  <a:lnTo>
                    <a:pt x="3662680" y="3262630"/>
                  </a:lnTo>
                  <a:cubicBezTo>
                    <a:pt x="3670300" y="3261360"/>
                    <a:pt x="3675380" y="3255010"/>
                    <a:pt x="3675380" y="3247390"/>
                  </a:cubicBezTo>
                  <a:lnTo>
                    <a:pt x="3397250" y="13970"/>
                  </a:lnTo>
                  <a:cubicBezTo>
                    <a:pt x="3395980" y="6350"/>
                    <a:pt x="3389630" y="0"/>
                    <a:pt x="3382010" y="127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700">
              <a:solidFill>
                <a:srgbClr val="000000"/>
              </a:solidFill>
            </a:ln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-2540" y="172720"/>
              <a:ext cx="4295140" cy="4847590"/>
            </a:xfrm>
            <a:custGeom>
              <a:avLst/>
              <a:gdLst/>
              <a:ahLst/>
              <a:cxnLst/>
              <a:rect r="r" b="b" t="t" l="l"/>
              <a:pathLst>
                <a:path h="4847590" w="4295140">
                  <a:moveTo>
                    <a:pt x="3916680" y="127000"/>
                  </a:moveTo>
                  <a:cubicBezTo>
                    <a:pt x="3915410" y="119380"/>
                    <a:pt x="3909060" y="114300"/>
                    <a:pt x="3901440" y="114300"/>
                  </a:cubicBezTo>
                  <a:lnTo>
                    <a:pt x="3792220" y="123190"/>
                  </a:lnTo>
                  <a:lnTo>
                    <a:pt x="3792220" y="13970"/>
                  </a:lnTo>
                  <a:cubicBezTo>
                    <a:pt x="3792220" y="6350"/>
                    <a:pt x="3785870" y="0"/>
                    <a:pt x="3778250" y="0"/>
                  </a:cubicBezTo>
                  <a:lnTo>
                    <a:pt x="13970" y="0"/>
                  </a:lnTo>
                  <a:cubicBezTo>
                    <a:pt x="6350" y="0"/>
                    <a:pt x="0" y="6350"/>
                    <a:pt x="0" y="13970"/>
                  </a:cubicBezTo>
                  <a:lnTo>
                    <a:pt x="0" y="4411980"/>
                  </a:lnTo>
                  <a:cubicBezTo>
                    <a:pt x="0" y="4419600"/>
                    <a:pt x="6350" y="4425950"/>
                    <a:pt x="13970" y="4425950"/>
                  </a:cubicBezTo>
                  <a:lnTo>
                    <a:pt x="480060" y="4425950"/>
                  </a:lnTo>
                  <a:lnTo>
                    <a:pt x="515620" y="4834890"/>
                  </a:lnTo>
                  <a:cubicBezTo>
                    <a:pt x="515620" y="4842510"/>
                    <a:pt x="523240" y="4847590"/>
                    <a:pt x="530860" y="4847590"/>
                  </a:cubicBezTo>
                  <a:lnTo>
                    <a:pt x="4282440" y="4525010"/>
                  </a:lnTo>
                  <a:cubicBezTo>
                    <a:pt x="4290060" y="4525010"/>
                    <a:pt x="4295140" y="4517390"/>
                    <a:pt x="4295140" y="4511040"/>
                  </a:cubicBezTo>
                  <a:lnTo>
                    <a:pt x="3916680" y="127000"/>
                  </a:lnTo>
                  <a:close/>
                  <a:moveTo>
                    <a:pt x="3581400" y="349250"/>
                  </a:moveTo>
                  <a:lnTo>
                    <a:pt x="3581400" y="3465830"/>
                  </a:lnTo>
                  <a:cubicBezTo>
                    <a:pt x="3581400" y="3473450"/>
                    <a:pt x="3575050" y="3479800"/>
                    <a:pt x="3567430" y="3479800"/>
                  </a:cubicBezTo>
                  <a:lnTo>
                    <a:pt x="571500" y="3479800"/>
                  </a:lnTo>
                  <a:lnTo>
                    <a:pt x="327660" y="642620"/>
                  </a:lnTo>
                  <a:cubicBezTo>
                    <a:pt x="327660" y="635000"/>
                    <a:pt x="332740" y="628650"/>
                    <a:pt x="340360" y="627380"/>
                  </a:cubicBezTo>
                  <a:lnTo>
                    <a:pt x="3581400" y="349250"/>
                  </a:lnTo>
                  <a:close/>
                  <a:moveTo>
                    <a:pt x="186690" y="205740"/>
                  </a:moveTo>
                  <a:lnTo>
                    <a:pt x="2835910" y="205740"/>
                  </a:lnTo>
                  <a:lnTo>
                    <a:pt x="172720" y="434340"/>
                  </a:lnTo>
                  <a:lnTo>
                    <a:pt x="172720" y="219710"/>
                  </a:lnTo>
                  <a:cubicBezTo>
                    <a:pt x="172720" y="212090"/>
                    <a:pt x="179070" y="205740"/>
                    <a:pt x="186690" y="205740"/>
                  </a:cubicBezTo>
                  <a:close/>
                  <a:moveTo>
                    <a:pt x="186690" y="3479800"/>
                  </a:moveTo>
                  <a:cubicBezTo>
                    <a:pt x="179070" y="3479800"/>
                    <a:pt x="172720" y="3473450"/>
                    <a:pt x="172720" y="3465830"/>
                  </a:cubicBezTo>
                  <a:lnTo>
                    <a:pt x="172720" y="854710"/>
                  </a:lnTo>
                  <a:lnTo>
                    <a:pt x="398780" y="3479800"/>
                  </a:lnTo>
                  <a:lnTo>
                    <a:pt x="186690" y="3479800"/>
                  </a:lnTo>
                  <a:close/>
                  <a:moveTo>
                    <a:pt x="3990340" y="3597910"/>
                  </a:moveTo>
                  <a:lnTo>
                    <a:pt x="3792220" y="3614419"/>
                  </a:lnTo>
                  <a:lnTo>
                    <a:pt x="3792220" y="1137919"/>
                  </a:lnTo>
                  <a:lnTo>
                    <a:pt x="4003040" y="3583940"/>
                  </a:lnTo>
                  <a:cubicBezTo>
                    <a:pt x="4003040" y="3591560"/>
                    <a:pt x="3997960" y="3597910"/>
                    <a:pt x="3990340" y="3597910"/>
                  </a:cubicBezTo>
                  <a:close/>
                </a:path>
              </a:pathLst>
            </a:custGeom>
            <a:solidFill>
              <a:srgbClr val="F2F1EB"/>
            </a:solid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172720" y="378460"/>
              <a:ext cx="3409950" cy="3274060"/>
            </a:xfrm>
            <a:custGeom>
              <a:avLst/>
              <a:gdLst/>
              <a:ahLst/>
              <a:cxnLst/>
              <a:rect r="r" b="b" t="t" l="l"/>
              <a:pathLst>
                <a:path h="3274060" w="3409950">
                  <a:moveTo>
                    <a:pt x="3395980" y="0"/>
                  </a:moveTo>
                  <a:lnTo>
                    <a:pt x="13970" y="0"/>
                  </a:lnTo>
                  <a:cubicBezTo>
                    <a:pt x="6350" y="0"/>
                    <a:pt x="0" y="6350"/>
                    <a:pt x="0" y="13970"/>
                  </a:cubicBezTo>
                  <a:lnTo>
                    <a:pt x="0" y="3260090"/>
                  </a:lnTo>
                  <a:cubicBezTo>
                    <a:pt x="0" y="3267710"/>
                    <a:pt x="6350" y="3274060"/>
                    <a:pt x="13970" y="3274060"/>
                  </a:cubicBezTo>
                  <a:lnTo>
                    <a:pt x="3395980" y="3274060"/>
                  </a:lnTo>
                  <a:cubicBezTo>
                    <a:pt x="3403600" y="3274060"/>
                    <a:pt x="3409950" y="3267710"/>
                    <a:pt x="3409950" y="3260090"/>
                  </a:cubicBezTo>
                  <a:lnTo>
                    <a:pt x="3409950" y="13970"/>
                  </a:lnTo>
                  <a:cubicBezTo>
                    <a:pt x="3408680" y="6350"/>
                    <a:pt x="3402330" y="0"/>
                    <a:pt x="3395980" y="0"/>
                  </a:cubicBezTo>
                  <a:close/>
                </a:path>
              </a:pathLst>
            </a:custGeom>
            <a:blipFill>
              <a:blip r:embed="rId4"/>
              <a:stretch>
                <a:fillRect l="-25351" t="0" r="-45548" b="0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1270" y="177800"/>
              <a:ext cx="4305300" cy="4842510"/>
            </a:xfrm>
            <a:custGeom>
              <a:avLst/>
              <a:gdLst/>
              <a:ahLst/>
              <a:cxnLst/>
              <a:rect r="r" b="b" t="t" l="l"/>
              <a:pathLst>
                <a:path h="4842510" w="4305300">
                  <a:moveTo>
                    <a:pt x="3810000" y="1483360"/>
                  </a:moveTo>
                  <a:lnTo>
                    <a:pt x="3991610" y="3581400"/>
                  </a:lnTo>
                  <a:cubicBezTo>
                    <a:pt x="3991610" y="3586480"/>
                    <a:pt x="3990340" y="3590290"/>
                    <a:pt x="3986530" y="3594100"/>
                  </a:cubicBezTo>
                  <a:lnTo>
                    <a:pt x="3990340" y="3594100"/>
                  </a:lnTo>
                  <a:cubicBezTo>
                    <a:pt x="3996690" y="3594100"/>
                    <a:pt x="4001770" y="3587750"/>
                    <a:pt x="4001770" y="3581400"/>
                  </a:cubicBezTo>
                  <a:lnTo>
                    <a:pt x="3810000" y="1380490"/>
                  </a:lnTo>
                  <a:lnTo>
                    <a:pt x="3810000" y="1483360"/>
                  </a:lnTo>
                  <a:close/>
                  <a:moveTo>
                    <a:pt x="3581400" y="209550"/>
                  </a:moveTo>
                  <a:cubicBezTo>
                    <a:pt x="3581400" y="209550"/>
                    <a:pt x="3578860" y="201930"/>
                    <a:pt x="3568700" y="200660"/>
                  </a:cubicBezTo>
                  <a:lnTo>
                    <a:pt x="173990" y="200660"/>
                  </a:lnTo>
                  <a:cubicBezTo>
                    <a:pt x="167640" y="200660"/>
                    <a:pt x="160020" y="203200"/>
                    <a:pt x="160020" y="210820"/>
                  </a:cubicBezTo>
                  <a:lnTo>
                    <a:pt x="162560" y="217170"/>
                  </a:lnTo>
                  <a:cubicBezTo>
                    <a:pt x="165100" y="213360"/>
                    <a:pt x="170180" y="212090"/>
                    <a:pt x="173990" y="212090"/>
                  </a:cubicBezTo>
                  <a:lnTo>
                    <a:pt x="3571240" y="212090"/>
                  </a:lnTo>
                  <a:lnTo>
                    <a:pt x="3571240" y="3463290"/>
                  </a:lnTo>
                  <a:cubicBezTo>
                    <a:pt x="3571240" y="3468370"/>
                    <a:pt x="3568700" y="3472180"/>
                    <a:pt x="3566160" y="3474720"/>
                  </a:cubicBezTo>
                  <a:lnTo>
                    <a:pt x="3569970" y="3474720"/>
                  </a:lnTo>
                  <a:cubicBezTo>
                    <a:pt x="3576320" y="3474720"/>
                    <a:pt x="3581400" y="3469640"/>
                    <a:pt x="3581400" y="3463290"/>
                  </a:cubicBezTo>
                  <a:lnTo>
                    <a:pt x="3581400" y="209550"/>
                  </a:lnTo>
                  <a:close/>
                  <a:moveTo>
                    <a:pt x="4296410" y="4518660"/>
                  </a:moveTo>
                  <a:lnTo>
                    <a:pt x="543560" y="4841240"/>
                  </a:lnTo>
                  <a:lnTo>
                    <a:pt x="529590" y="4842510"/>
                  </a:lnTo>
                  <a:lnTo>
                    <a:pt x="528320" y="4842510"/>
                  </a:lnTo>
                  <a:cubicBezTo>
                    <a:pt x="520700" y="4842510"/>
                    <a:pt x="514350" y="4837430"/>
                    <a:pt x="513080" y="4829810"/>
                  </a:cubicBezTo>
                  <a:lnTo>
                    <a:pt x="511810" y="4815840"/>
                  </a:lnTo>
                  <a:cubicBezTo>
                    <a:pt x="511810" y="4817110"/>
                    <a:pt x="513080" y="4819650"/>
                    <a:pt x="513080" y="4820920"/>
                  </a:cubicBezTo>
                  <a:lnTo>
                    <a:pt x="478790" y="4422140"/>
                  </a:lnTo>
                  <a:lnTo>
                    <a:pt x="13970" y="4422140"/>
                  </a:lnTo>
                  <a:cubicBezTo>
                    <a:pt x="6350" y="4422140"/>
                    <a:pt x="0" y="4415790"/>
                    <a:pt x="0" y="4408170"/>
                  </a:cubicBezTo>
                  <a:lnTo>
                    <a:pt x="0" y="8890"/>
                  </a:lnTo>
                  <a:cubicBezTo>
                    <a:pt x="0" y="5080"/>
                    <a:pt x="1270" y="2540"/>
                    <a:pt x="3810" y="0"/>
                  </a:cubicBezTo>
                  <a:lnTo>
                    <a:pt x="13970" y="8890"/>
                  </a:lnTo>
                  <a:lnTo>
                    <a:pt x="13970" y="4408170"/>
                  </a:lnTo>
                  <a:lnTo>
                    <a:pt x="3790950" y="4408170"/>
                  </a:lnTo>
                  <a:lnTo>
                    <a:pt x="3804920" y="4418330"/>
                  </a:lnTo>
                  <a:cubicBezTo>
                    <a:pt x="3802380" y="4420870"/>
                    <a:pt x="3799840" y="4422140"/>
                    <a:pt x="3796030" y="4422140"/>
                  </a:cubicBezTo>
                  <a:lnTo>
                    <a:pt x="491490" y="4422140"/>
                  </a:lnTo>
                  <a:lnTo>
                    <a:pt x="527050" y="4828540"/>
                  </a:lnTo>
                  <a:lnTo>
                    <a:pt x="4290060" y="4505960"/>
                  </a:lnTo>
                  <a:lnTo>
                    <a:pt x="4305300" y="4514850"/>
                  </a:lnTo>
                  <a:cubicBezTo>
                    <a:pt x="4302760" y="4517390"/>
                    <a:pt x="4300220" y="4518660"/>
                    <a:pt x="4296410" y="4518660"/>
                  </a:cubicBezTo>
                  <a:close/>
                </a:path>
              </a:pathLst>
            </a:custGeom>
            <a:solidFill>
              <a:srgbClr val="3C3333"/>
            </a:solid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5080" y="172720"/>
              <a:ext cx="4305300" cy="4519930"/>
            </a:xfrm>
            <a:custGeom>
              <a:avLst/>
              <a:gdLst/>
              <a:ahLst/>
              <a:cxnLst/>
              <a:rect r="r" b="b" t="t" l="l"/>
              <a:pathLst>
                <a:path h="4519930" w="4305300">
                  <a:moveTo>
                    <a:pt x="3573780" y="3478530"/>
                  </a:moveTo>
                  <a:cubicBezTo>
                    <a:pt x="3571240" y="3481070"/>
                    <a:pt x="3567430" y="3483610"/>
                    <a:pt x="3563620" y="3483610"/>
                  </a:cubicBezTo>
                  <a:lnTo>
                    <a:pt x="170180" y="3483610"/>
                  </a:lnTo>
                  <a:cubicBezTo>
                    <a:pt x="163830" y="3483610"/>
                    <a:pt x="160020" y="3479800"/>
                    <a:pt x="157480" y="3474720"/>
                  </a:cubicBezTo>
                  <a:cubicBezTo>
                    <a:pt x="154940" y="3472180"/>
                    <a:pt x="153670" y="3469640"/>
                    <a:pt x="153670" y="3465830"/>
                  </a:cubicBezTo>
                  <a:lnTo>
                    <a:pt x="153670" y="219710"/>
                  </a:lnTo>
                  <a:cubicBezTo>
                    <a:pt x="153670" y="215900"/>
                    <a:pt x="156210" y="212090"/>
                    <a:pt x="158750" y="209550"/>
                  </a:cubicBezTo>
                  <a:lnTo>
                    <a:pt x="167640" y="217170"/>
                  </a:lnTo>
                  <a:lnTo>
                    <a:pt x="167640" y="3465830"/>
                  </a:lnTo>
                  <a:cubicBezTo>
                    <a:pt x="167640" y="3467100"/>
                    <a:pt x="167640" y="3468370"/>
                    <a:pt x="168910" y="3469640"/>
                  </a:cubicBezTo>
                  <a:lnTo>
                    <a:pt x="3563620" y="3469640"/>
                  </a:lnTo>
                  <a:cubicBezTo>
                    <a:pt x="3564890" y="3469640"/>
                    <a:pt x="3566160" y="3468370"/>
                    <a:pt x="3567430" y="3468370"/>
                  </a:cubicBezTo>
                  <a:lnTo>
                    <a:pt x="3573780" y="3478530"/>
                  </a:lnTo>
                  <a:close/>
                  <a:moveTo>
                    <a:pt x="4305300" y="4508500"/>
                  </a:moveTo>
                  <a:cubicBezTo>
                    <a:pt x="4305300" y="4512310"/>
                    <a:pt x="4304030" y="4516120"/>
                    <a:pt x="4298950" y="4519930"/>
                  </a:cubicBezTo>
                  <a:lnTo>
                    <a:pt x="4283710" y="4511040"/>
                  </a:lnTo>
                  <a:lnTo>
                    <a:pt x="3907790" y="132080"/>
                  </a:lnTo>
                  <a:lnTo>
                    <a:pt x="3906520" y="124460"/>
                  </a:lnTo>
                  <a:cubicBezTo>
                    <a:pt x="3906520" y="124460"/>
                    <a:pt x="3906520" y="114300"/>
                    <a:pt x="3893820" y="114300"/>
                  </a:cubicBezTo>
                  <a:lnTo>
                    <a:pt x="3806190" y="121920"/>
                  </a:lnTo>
                  <a:lnTo>
                    <a:pt x="3806190" y="3604260"/>
                  </a:lnTo>
                  <a:lnTo>
                    <a:pt x="3982720" y="3589020"/>
                  </a:lnTo>
                  <a:cubicBezTo>
                    <a:pt x="3983990" y="3589020"/>
                    <a:pt x="3985260" y="3587750"/>
                    <a:pt x="3986530" y="3587750"/>
                  </a:cubicBezTo>
                  <a:lnTo>
                    <a:pt x="3992880" y="3595370"/>
                  </a:lnTo>
                  <a:cubicBezTo>
                    <a:pt x="3990340" y="3599180"/>
                    <a:pt x="3986530" y="3601720"/>
                    <a:pt x="3982720" y="3601720"/>
                  </a:cubicBezTo>
                  <a:lnTo>
                    <a:pt x="3806190" y="3616960"/>
                  </a:lnTo>
                  <a:lnTo>
                    <a:pt x="3806190" y="4413250"/>
                  </a:lnTo>
                  <a:cubicBezTo>
                    <a:pt x="3806190" y="4417060"/>
                    <a:pt x="3803650" y="4420871"/>
                    <a:pt x="3801110" y="4423410"/>
                  </a:cubicBezTo>
                  <a:lnTo>
                    <a:pt x="3785870" y="4413250"/>
                  </a:lnTo>
                  <a:lnTo>
                    <a:pt x="3785870" y="13970"/>
                  </a:lnTo>
                  <a:lnTo>
                    <a:pt x="8890" y="13970"/>
                  </a:lnTo>
                  <a:lnTo>
                    <a:pt x="0" y="5080"/>
                  </a:lnTo>
                  <a:cubicBezTo>
                    <a:pt x="2540" y="2540"/>
                    <a:pt x="6350" y="0"/>
                    <a:pt x="10160" y="0"/>
                  </a:cubicBezTo>
                  <a:lnTo>
                    <a:pt x="3792220" y="0"/>
                  </a:lnTo>
                  <a:cubicBezTo>
                    <a:pt x="3799840" y="0"/>
                    <a:pt x="3806190" y="6350"/>
                    <a:pt x="3806190" y="13970"/>
                  </a:cubicBezTo>
                  <a:lnTo>
                    <a:pt x="3806190" y="101600"/>
                  </a:lnTo>
                  <a:lnTo>
                    <a:pt x="3900170" y="92710"/>
                  </a:lnTo>
                  <a:cubicBezTo>
                    <a:pt x="3900170" y="92710"/>
                    <a:pt x="3923030" y="92710"/>
                    <a:pt x="3926840" y="109220"/>
                  </a:cubicBezTo>
                  <a:lnTo>
                    <a:pt x="3931920" y="171450"/>
                  </a:lnTo>
                  <a:lnTo>
                    <a:pt x="4305300" y="4508500"/>
                  </a:lnTo>
                  <a:close/>
                  <a:moveTo>
                    <a:pt x="3797300" y="15240"/>
                  </a:moveTo>
                  <a:cubicBezTo>
                    <a:pt x="3799840" y="17780"/>
                    <a:pt x="3802380" y="19050"/>
                    <a:pt x="3803650" y="21590"/>
                  </a:cubicBezTo>
                  <a:cubicBezTo>
                    <a:pt x="3802380" y="17780"/>
                    <a:pt x="3799840" y="16510"/>
                    <a:pt x="3797300" y="152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3409951" y="0"/>
              <a:ext cx="274319" cy="1045210"/>
            </a:xfrm>
            <a:custGeom>
              <a:avLst/>
              <a:gdLst/>
              <a:ahLst/>
              <a:cxnLst/>
              <a:rect r="r" b="b" t="t" l="l"/>
              <a:pathLst>
                <a:path h="1045210" w="274319">
                  <a:moveTo>
                    <a:pt x="265429" y="966470"/>
                  </a:moveTo>
                  <a:cubicBezTo>
                    <a:pt x="270509" y="953770"/>
                    <a:pt x="273049" y="941070"/>
                    <a:pt x="274319" y="927100"/>
                  </a:cubicBezTo>
                  <a:lnTo>
                    <a:pt x="274319" y="762000"/>
                  </a:lnTo>
                  <a:lnTo>
                    <a:pt x="273049" y="762000"/>
                  </a:lnTo>
                  <a:lnTo>
                    <a:pt x="273049" y="369570"/>
                  </a:lnTo>
                  <a:cubicBezTo>
                    <a:pt x="269239" y="328930"/>
                    <a:pt x="217169" y="298450"/>
                    <a:pt x="184149" y="298450"/>
                  </a:cubicBezTo>
                  <a:lnTo>
                    <a:pt x="152399" y="298450"/>
                  </a:lnTo>
                  <a:cubicBezTo>
                    <a:pt x="102869" y="298450"/>
                    <a:pt x="63499" y="337820"/>
                    <a:pt x="63499" y="387350"/>
                  </a:cubicBezTo>
                  <a:lnTo>
                    <a:pt x="63499" y="852170"/>
                  </a:lnTo>
                  <a:lnTo>
                    <a:pt x="97789" y="852170"/>
                  </a:lnTo>
                  <a:lnTo>
                    <a:pt x="97789" y="387350"/>
                  </a:lnTo>
                  <a:cubicBezTo>
                    <a:pt x="97789" y="356870"/>
                    <a:pt x="121919" y="332740"/>
                    <a:pt x="152399" y="332740"/>
                  </a:cubicBezTo>
                  <a:lnTo>
                    <a:pt x="184149" y="332740"/>
                  </a:lnTo>
                  <a:cubicBezTo>
                    <a:pt x="210819" y="332740"/>
                    <a:pt x="237489" y="360680"/>
                    <a:pt x="238759" y="378460"/>
                  </a:cubicBezTo>
                  <a:lnTo>
                    <a:pt x="238759" y="924560"/>
                  </a:lnTo>
                  <a:cubicBezTo>
                    <a:pt x="238759" y="988060"/>
                    <a:pt x="184149" y="1010920"/>
                    <a:pt x="151129" y="1010920"/>
                  </a:cubicBezTo>
                  <a:lnTo>
                    <a:pt x="151129" y="1012190"/>
                  </a:lnTo>
                  <a:lnTo>
                    <a:pt x="109219" y="1012190"/>
                  </a:lnTo>
                  <a:cubicBezTo>
                    <a:pt x="62229" y="1012190"/>
                    <a:pt x="35559" y="974090"/>
                    <a:pt x="35559" y="927100"/>
                  </a:cubicBezTo>
                  <a:lnTo>
                    <a:pt x="35559" y="118110"/>
                  </a:lnTo>
                  <a:cubicBezTo>
                    <a:pt x="35559" y="71120"/>
                    <a:pt x="73659" y="33020"/>
                    <a:pt x="120649" y="33020"/>
                  </a:cubicBezTo>
                  <a:lnTo>
                    <a:pt x="161290" y="33020"/>
                  </a:lnTo>
                  <a:cubicBezTo>
                    <a:pt x="208280" y="33020"/>
                    <a:pt x="233680" y="74930"/>
                    <a:pt x="233680" y="121920"/>
                  </a:cubicBezTo>
                  <a:lnTo>
                    <a:pt x="233680" y="172720"/>
                  </a:lnTo>
                  <a:lnTo>
                    <a:pt x="265430" y="172720"/>
                  </a:lnTo>
                  <a:lnTo>
                    <a:pt x="266700" y="121920"/>
                  </a:lnTo>
                  <a:cubicBezTo>
                    <a:pt x="266700" y="57150"/>
                    <a:pt x="226060" y="0"/>
                    <a:pt x="160020" y="0"/>
                  </a:cubicBezTo>
                  <a:lnTo>
                    <a:pt x="119380" y="0"/>
                  </a:lnTo>
                  <a:cubicBezTo>
                    <a:pt x="53340" y="0"/>
                    <a:pt x="0" y="53340"/>
                    <a:pt x="0" y="119380"/>
                  </a:cubicBezTo>
                  <a:lnTo>
                    <a:pt x="0" y="925830"/>
                  </a:lnTo>
                  <a:cubicBezTo>
                    <a:pt x="0" y="991870"/>
                    <a:pt x="41910" y="1045210"/>
                    <a:pt x="107950" y="1045210"/>
                  </a:cubicBezTo>
                  <a:lnTo>
                    <a:pt x="152400" y="1045210"/>
                  </a:lnTo>
                  <a:cubicBezTo>
                    <a:pt x="181610" y="1045210"/>
                    <a:pt x="208280" y="1035050"/>
                    <a:pt x="228600" y="1017270"/>
                  </a:cubicBezTo>
                  <a:cubicBezTo>
                    <a:pt x="242570" y="1005840"/>
                    <a:pt x="254000" y="991870"/>
                    <a:pt x="261620" y="974090"/>
                  </a:cubicBezTo>
                  <a:cubicBezTo>
                    <a:pt x="262890" y="972820"/>
                    <a:pt x="262890" y="970280"/>
                    <a:pt x="264160" y="969010"/>
                  </a:cubicBezTo>
                  <a:cubicBezTo>
                    <a:pt x="265430" y="969010"/>
                    <a:pt x="265430" y="967740"/>
                    <a:pt x="265430" y="966470"/>
                  </a:cubicBezTo>
                  <a:close/>
                </a:path>
              </a:pathLst>
            </a:custGeom>
            <a:solidFill>
              <a:srgbClr val="A99D9D"/>
            </a:solidFill>
          </p:spPr>
        </p:sp>
        <p:sp>
          <p:nvSpPr>
            <p:cNvPr name="Freeform 16" id="16"/>
            <p:cNvSpPr/>
            <p:nvPr/>
          </p:nvSpPr>
          <p:spPr>
            <a:xfrm flipH="false" flipV="false" rot="0">
              <a:off x="3415028" y="15240"/>
              <a:ext cx="266700" cy="1032510"/>
            </a:xfrm>
            <a:custGeom>
              <a:avLst/>
              <a:gdLst/>
              <a:ahLst/>
              <a:cxnLst/>
              <a:rect r="r" b="b" t="t" l="l"/>
              <a:pathLst>
                <a:path h="1032510" w="266700">
                  <a:moveTo>
                    <a:pt x="261622" y="749300"/>
                  </a:moveTo>
                  <a:lnTo>
                    <a:pt x="261622" y="723900"/>
                  </a:lnTo>
                  <a:cubicBezTo>
                    <a:pt x="259082" y="598170"/>
                    <a:pt x="257812" y="490220"/>
                    <a:pt x="256542" y="364490"/>
                  </a:cubicBezTo>
                  <a:lnTo>
                    <a:pt x="256542" y="358140"/>
                  </a:lnTo>
                  <a:lnTo>
                    <a:pt x="252732" y="359410"/>
                  </a:lnTo>
                  <a:lnTo>
                    <a:pt x="252732" y="364490"/>
                  </a:lnTo>
                  <a:lnTo>
                    <a:pt x="250192" y="521970"/>
                  </a:lnTo>
                  <a:lnTo>
                    <a:pt x="246382" y="695960"/>
                  </a:lnTo>
                  <a:lnTo>
                    <a:pt x="245112" y="745490"/>
                  </a:lnTo>
                  <a:lnTo>
                    <a:pt x="245112" y="750570"/>
                  </a:lnTo>
                  <a:lnTo>
                    <a:pt x="242572" y="872490"/>
                  </a:lnTo>
                  <a:cubicBezTo>
                    <a:pt x="242572" y="887730"/>
                    <a:pt x="242572" y="901700"/>
                    <a:pt x="241302" y="916940"/>
                  </a:cubicBezTo>
                  <a:cubicBezTo>
                    <a:pt x="240032" y="927100"/>
                    <a:pt x="238762" y="935990"/>
                    <a:pt x="234952" y="944880"/>
                  </a:cubicBezTo>
                  <a:cubicBezTo>
                    <a:pt x="232412" y="949960"/>
                    <a:pt x="231142" y="955040"/>
                    <a:pt x="227332" y="960120"/>
                  </a:cubicBezTo>
                  <a:cubicBezTo>
                    <a:pt x="218442" y="972820"/>
                    <a:pt x="207012" y="982980"/>
                    <a:pt x="193042" y="989330"/>
                  </a:cubicBezTo>
                  <a:cubicBezTo>
                    <a:pt x="182882" y="994410"/>
                    <a:pt x="162562" y="1000760"/>
                    <a:pt x="148592" y="1003300"/>
                  </a:cubicBezTo>
                  <a:lnTo>
                    <a:pt x="104142" y="1003300"/>
                  </a:lnTo>
                  <a:lnTo>
                    <a:pt x="90172" y="1002030"/>
                  </a:lnTo>
                  <a:cubicBezTo>
                    <a:pt x="85092" y="1000760"/>
                    <a:pt x="81281" y="999490"/>
                    <a:pt x="76202" y="998220"/>
                  </a:cubicBezTo>
                  <a:cubicBezTo>
                    <a:pt x="58422" y="991870"/>
                    <a:pt x="53342" y="980440"/>
                    <a:pt x="41911" y="963930"/>
                  </a:cubicBezTo>
                  <a:cubicBezTo>
                    <a:pt x="36831" y="955040"/>
                    <a:pt x="31752" y="947420"/>
                    <a:pt x="29211" y="937260"/>
                  </a:cubicBezTo>
                  <a:lnTo>
                    <a:pt x="26671" y="929640"/>
                  </a:lnTo>
                  <a:cubicBezTo>
                    <a:pt x="26671" y="927100"/>
                    <a:pt x="26671" y="925830"/>
                    <a:pt x="25401" y="923290"/>
                  </a:cubicBezTo>
                  <a:lnTo>
                    <a:pt x="24131" y="916940"/>
                  </a:lnTo>
                  <a:lnTo>
                    <a:pt x="24131" y="909320"/>
                  </a:lnTo>
                  <a:lnTo>
                    <a:pt x="22861" y="855980"/>
                  </a:lnTo>
                  <a:lnTo>
                    <a:pt x="21591" y="749300"/>
                  </a:lnTo>
                  <a:lnTo>
                    <a:pt x="17781" y="537210"/>
                  </a:lnTo>
                  <a:cubicBezTo>
                    <a:pt x="16511" y="466090"/>
                    <a:pt x="15241" y="394970"/>
                    <a:pt x="15241" y="325120"/>
                  </a:cubicBezTo>
                  <a:cubicBezTo>
                    <a:pt x="13971" y="254000"/>
                    <a:pt x="13971" y="182880"/>
                    <a:pt x="13971" y="111760"/>
                  </a:cubicBezTo>
                  <a:cubicBezTo>
                    <a:pt x="13971" y="104140"/>
                    <a:pt x="15241" y="91440"/>
                    <a:pt x="16511" y="81280"/>
                  </a:cubicBezTo>
                  <a:lnTo>
                    <a:pt x="21591" y="66040"/>
                  </a:lnTo>
                  <a:cubicBezTo>
                    <a:pt x="22861" y="60960"/>
                    <a:pt x="26671" y="55880"/>
                    <a:pt x="29211" y="52070"/>
                  </a:cubicBezTo>
                  <a:cubicBezTo>
                    <a:pt x="40641" y="33020"/>
                    <a:pt x="57151" y="17780"/>
                    <a:pt x="76201" y="8890"/>
                  </a:cubicBezTo>
                  <a:cubicBezTo>
                    <a:pt x="86361" y="5080"/>
                    <a:pt x="100331" y="1270"/>
                    <a:pt x="107951" y="1270"/>
                  </a:cubicBezTo>
                  <a:lnTo>
                    <a:pt x="114301" y="0"/>
                  </a:lnTo>
                  <a:lnTo>
                    <a:pt x="156211" y="0"/>
                  </a:lnTo>
                  <a:lnTo>
                    <a:pt x="109221" y="0"/>
                  </a:lnTo>
                  <a:cubicBezTo>
                    <a:pt x="95251" y="1270"/>
                    <a:pt x="81281" y="5080"/>
                    <a:pt x="68581" y="11430"/>
                  </a:cubicBezTo>
                  <a:cubicBezTo>
                    <a:pt x="43181" y="24130"/>
                    <a:pt x="22861" y="49530"/>
                    <a:pt x="15241" y="77470"/>
                  </a:cubicBezTo>
                  <a:cubicBezTo>
                    <a:pt x="11431" y="91440"/>
                    <a:pt x="11431" y="106680"/>
                    <a:pt x="10161" y="123190"/>
                  </a:cubicBezTo>
                  <a:lnTo>
                    <a:pt x="8891" y="171450"/>
                  </a:lnTo>
                  <a:lnTo>
                    <a:pt x="6350" y="365760"/>
                  </a:lnTo>
                  <a:cubicBezTo>
                    <a:pt x="5080" y="495300"/>
                    <a:pt x="1270" y="624840"/>
                    <a:pt x="1270" y="755650"/>
                  </a:cubicBezTo>
                  <a:lnTo>
                    <a:pt x="0" y="853440"/>
                  </a:lnTo>
                  <a:lnTo>
                    <a:pt x="0" y="901700"/>
                  </a:lnTo>
                  <a:cubicBezTo>
                    <a:pt x="0" y="918210"/>
                    <a:pt x="0" y="934720"/>
                    <a:pt x="6350" y="949960"/>
                  </a:cubicBezTo>
                  <a:cubicBezTo>
                    <a:pt x="16510" y="980440"/>
                    <a:pt x="27941" y="1007110"/>
                    <a:pt x="57150" y="1021080"/>
                  </a:cubicBezTo>
                  <a:cubicBezTo>
                    <a:pt x="71120" y="1027430"/>
                    <a:pt x="87630" y="1031240"/>
                    <a:pt x="104141" y="1032510"/>
                  </a:cubicBezTo>
                  <a:lnTo>
                    <a:pt x="151131" y="1032510"/>
                  </a:lnTo>
                  <a:cubicBezTo>
                    <a:pt x="182881" y="1031240"/>
                    <a:pt x="213361" y="1017270"/>
                    <a:pt x="234951" y="995680"/>
                  </a:cubicBezTo>
                  <a:cubicBezTo>
                    <a:pt x="246381" y="985520"/>
                    <a:pt x="254001" y="971550"/>
                    <a:pt x="259081" y="957580"/>
                  </a:cubicBezTo>
                  <a:cubicBezTo>
                    <a:pt x="264161" y="943610"/>
                    <a:pt x="266701" y="929640"/>
                    <a:pt x="266701" y="913130"/>
                  </a:cubicBezTo>
                  <a:lnTo>
                    <a:pt x="261621" y="749300"/>
                  </a:lnTo>
                  <a:close/>
                </a:path>
              </a:pathLst>
            </a:custGeom>
            <a:solidFill>
              <a:srgbClr val="E2DADA"/>
            </a:solidFill>
          </p:spPr>
        </p:sp>
      </p:grpSp>
      <p:sp>
        <p:nvSpPr>
          <p:cNvPr name="TextBox 17" id="17"/>
          <p:cNvSpPr txBox="true"/>
          <p:nvPr/>
        </p:nvSpPr>
        <p:spPr>
          <a:xfrm rot="0">
            <a:off x="1028700" y="1464872"/>
            <a:ext cx="9381329" cy="64767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 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Ф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ольклор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—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э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то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не просто художественные тексты, а национальное богатство, наполненное смыслом, эмоциями и культурной памятью.</a:t>
            </a:r>
          </a:p>
          <a:p>
            <a:pPr algn="just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Он обладает рядом качеств, идеально подходящих для формирования читательской грамотности: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лаконичность и ритмичность;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образность и эмоциональность;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народная мудрость, нравственные ориентиры.</a:t>
            </a:r>
          </a:p>
          <a:p>
            <a:pPr algn="just">
              <a:lnSpc>
                <a:spcPts val="4200"/>
              </a:lnSpc>
            </a:pPr>
          </a:p>
        </p:txBody>
      </p:sp>
      <p:sp>
        <p:nvSpPr>
          <p:cNvPr name="TextBox 18" id="18"/>
          <p:cNvSpPr txBox="true"/>
          <p:nvPr/>
        </p:nvSpPr>
        <p:spPr>
          <a:xfrm rot="0">
            <a:off x="4617126" y="12654"/>
            <a:ext cx="8692135" cy="10160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П</a:t>
            </a: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очему именно фольклор?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028700" y="8037133"/>
            <a:ext cx="16230600" cy="16763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📌 Фольклорные жанры — загадки, сказки, пословицы, частушки, скороговорки — воспринимаются детьми как игра, но при этом несут огромный развивающий потенциал.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C8D8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4686" y="163433"/>
            <a:ext cx="17978627" cy="9960134"/>
            <a:chOff x="0" y="0"/>
            <a:chExt cx="4735112" cy="262324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735112" cy="2623245"/>
            </a:xfrm>
            <a:custGeom>
              <a:avLst/>
              <a:gdLst/>
              <a:ahLst/>
              <a:cxnLst/>
              <a:rect r="r" b="b" t="t" l="l"/>
              <a:pathLst>
                <a:path h="2623245" w="4735112">
                  <a:moveTo>
                    <a:pt x="0" y="0"/>
                  </a:moveTo>
                  <a:lnTo>
                    <a:pt x="4735112" y="0"/>
                  </a:lnTo>
                  <a:lnTo>
                    <a:pt x="4735112" y="2623245"/>
                  </a:lnTo>
                  <a:lnTo>
                    <a:pt x="0" y="2623245"/>
                  </a:lnTo>
                  <a:close/>
                </a:path>
              </a:pathLst>
            </a:custGeom>
            <a:solidFill>
              <a:srgbClr val="DFEDED"/>
            </a:solidFill>
            <a:ln cap="sq">
              <a:noFill/>
              <a:prstDash val="solid"/>
              <a:miter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4735112" cy="2651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614701" y="1028700"/>
            <a:ext cx="17058599" cy="8726204"/>
            <a:chOff x="0" y="0"/>
            <a:chExt cx="4492800" cy="229825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92800" cy="2298259"/>
            </a:xfrm>
            <a:custGeom>
              <a:avLst/>
              <a:gdLst/>
              <a:ahLst/>
              <a:cxnLst/>
              <a:rect r="r" b="b" t="t" l="l"/>
              <a:pathLst>
                <a:path h="2298259" w="4492800">
                  <a:moveTo>
                    <a:pt x="0" y="0"/>
                  </a:moveTo>
                  <a:lnTo>
                    <a:pt x="4492800" y="0"/>
                  </a:lnTo>
                  <a:lnTo>
                    <a:pt x="4492800" y="2298259"/>
                  </a:lnTo>
                  <a:lnTo>
                    <a:pt x="0" y="2298259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5C8D8C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92800" cy="233635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543817" y="9430908"/>
            <a:ext cx="4499175" cy="2961275"/>
          </a:xfrm>
          <a:custGeom>
            <a:avLst/>
            <a:gdLst/>
            <a:ahLst/>
            <a:cxnLst/>
            <a:rect r="r" b="b" t="t" l="l"/>
            <a:pathLst>
              <a:path h="2961275" w="4499175">
                <a:moveTo>
                  <a:pt x="0" y="0"/>
                </a:moveTo>
                <a:lnTo>
                  <a:pt x="4499175" y="0"/>
                </a:lnTo>
                <a:lnTo>
                  <a:pt x="4499175" y="2961275"/>
                </a:lnTo>
                <a:lnTo>
                  <a:pt x="0" y="29612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2487339" y="1257380"/>
            <a:ext cx="4230168" cy="4114800"/>
          </a:xfrm>
          <a:custGeom>
            <a:avLst/>
            <a:gdLst/>
            <a:ahLst/>
            <a:cxnLst/>
            <a:rect r="r" b="b" t="t" l="l"/>
            <a:pathLst>
              <a:path h="4114800" w="4230168">
                <a:moveTo>
                  <a:pt x="0" y="0"/>
                </a:moveTo>
                <a:lnTo>
                  <a:pt x="4230168" y="0"/>
                </a:lnTo>
                <a:lnTo>
                  <a:pt x="423016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688342" y="5920936"/>
            <a:ext cx="4582113" cy="1569374"/>
          </a:xfrm>
          <a:custGeom>
            <a:avLst/>
            <a:gdLst/>
            <a:ahLst/>
            <a:cxnLst/>
            <a:rect r="r" b="b" t="t" l="l"/>
            <a:pathLst>
              <a:path h="1569374" w="4582113">
                <a:moveTo>
                  <a:pt x="0" y="0"/>
                </a:moveTo>
                <a:lnTo>
                  <a:pt x="4582113" y="0"/>
                </a:lnTo>
                <a:lnTo>
                  <a:pt x="4582113" y="1569374"/>
                </a:lnTo>
                <a:lnTo>
                  <a:pt x="0" y="156937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028700" y="1333660"/>
            <a:ext cx="10483511" cy="3809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 Частушки и ск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ороговорки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—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э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то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уникальный материал для развития техники чте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н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ия,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вк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л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юч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а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я: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т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емп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—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че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р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е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з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повтор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яе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мо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сть и ритм;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п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равильность — за счёт точной артикуляции;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выразительность — благодаря яркой интонации и структуре.</a:t>
            </a:r>
          </a:p>
          <a:p>
            <a:pPr algn="just">
              <a:lnSpc>
                <a:spcPts val="4200"/>
              </a:lnSpc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4563490" y="12654"/>
            <a:ext cx="8799406" cy="10160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Ф</a:t>
            </a: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ольклор и техника чтения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28700" y="8286739"/>
            <a:ext cx="16230600" cy="11429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📌 Особенно важно, что ребёнок получает удовольствие от процесса — а это основа формирования устойчивой читательской мотивации.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510756" y="5676980"/>
            <a:ext cx="10488729" cy="22097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🧠 Такие упражнения активизируют: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работу артикуляционного аппарата;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память и внимание;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эмоциональное вовлечение.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C8D8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4686" y="163433"/>
            <a:ext cx="17978627" cy="9960134"/>
            <a:chOff x="0" y="0"/>
            <a:chExt cx="4735112" cy="262324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735112" cy="2623245"/>
            </a:xfrm>
            <a:custGeom>
              <a:avLst/>
              <a:gdLst/>
              <a:ahLst/>
              <a:cxnLst/>
              <a:rect r="r" b="b" t="t" l="l"/>
              <a:pathLst>
                <a:path h="2623245" w="4735112">
                  <a:moveTo>
                    <a:pt x="0" y="0"/>
                  </a:moveTo>
                  <a:lnTo>
                    <a:pt x="4735112" y="0"/>
                  </a:lnTo>
                  <a:lnTo>
                    <a:pt x="4735112" y="2623245"/>
                  </a:lnTo>
                  <a:lnTo>
                    <a:pt x="0" y="2623245"/>
                  </a:lnTo>
                  <a:close/>
                </a:path>
              </a:pathLst>
            </a:custGeom>
            <a:solidFill>
              <a:srgbClr val="DFEDED"/>
            </a:solidFill>
            <a:ln cap="sq">
              <a:noFill/>
              <a:prstDash val="solid"/>
              <a:miter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4735112" cy="2651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614701" y="1914571"/>
            <a:ext cx="17058599" cy="7840333"/>
            <a:chOff x="0" y="0"/>
            <a:chExt cx="4492800" cy="2064944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92800" cy="2064944"/>
            </a:xfrm>
            <a:custGeom>
              <a:avLst/>
              <a:gdLst/>
              <a:ahLst/>
              <a:cxnLst/>
              <a:rect r="r" b="b" t="t" l="l"/>
              <a:pathLst>
                <a:path h="2064944" w="4492800">
                  <a:moveTo>
                    <a:pt x="0" y="0"/>
                  </a:moveTo>
                  <a:lnTo>
                    <a:pt x="4492800" y="0"/>
                  </a:lnTo>
                  <a:lnTo>
                    <a:pt x="4492800" y="2064944"/>
                  </a:lnTo>
                  <a:lnTo>
                    <a:pt x="0" y="2064944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5C8D8C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92800" cy="210304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543817" y="9430908"/>
            <a:ext cx="4499175" cy="2961275"/>
          </a:xfrm>
          <a:custGeom>
            <a:avLst/>
            <a:gdLst/>
            <a:ahLst/>
            <a:cxnLst/>
            <a:rect r="r" b="b" t="t" l="l"/>
            <a:pathLst>
              <a:path h="2961275" w="4499175">
                <a:moveTo>
                  <a:pt x="0" y="0"/>
                </a:moveTo>
                <a:lnTo>
                  <a:pt x="4499175" y="0"/>
                </a:lnTo>
                <a:lnTo>
                  <a:pt x="4499175" y="2961275"/>
                </a:lnTo>
                <a:lnTo>
                  <a:pt x="0" y="29612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9" id="9"/>
          <p:cNvGrpSpPr>
            <a:grpSpLocks noChangeAspect="true"/>
          </p:cNvGrpSpPr>
          <p:nvPr/>
        </p:nvGrpSpPr>
        <p:grpSpPr>
          <a:xfrm rot="0">
            <a:off x="11677322" y="2177297"/>
            <a:ext cx="5995977" cy="6934836"/>
            <a:chOff x="0" y="0"/>
            <a:chExt cx="4428490" cy="512191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325120" y="509270"/>
              <a:ext cx="3675380" cy="3553460"/>
            </a:xfrm>
            <a:custGeom>
              <a:avLst/>
              <a:gdLst/>
              <a:ahLst/>
              <a:cxnLst/>
              <a:rect r="r" b="b" t="t" l="l"/>
              <a:pathLst>
                <a:path h="3553460" w="3675380">
                  <a:moveTo>
                    <a:pt x="3382010" y="1270"/>
                  </a:moveTo>
                  <a:lnTo>
                    <a:pt x="12700" y="290830"/>
                  </a:lnTo>
                  <a:cubicBezTo>
                    <a:pt x="5080" y="290830"/>
                    <a:pt x="0" y="298450"/>
                    <a:pt x="0" y="306070"/>
                  </a:cubicBezTo>
                  <a:lnTo>
                    <a:pt x="278130" y="3540760"/>
                  </a:lnTo>
                  <a:cubicBezTo>
                    <a:pt x="279400" y="3548380"/>
                    <a:pt x="285750" y="3553460"/>
                    <a:pt x="293370" y="3553460"/>
                  </a:cubicBezTo>
                  <a:lnTo>
                    <a:pt x="3662680" y="3262630"/>
                  </a:lnTo>
                  <a:cubicBezTo>
                    <a:pt x="3670300" y="3261360"/>
                    <a:pt x="3675380" y="3255010"/>
                    <a:pt x="3675380" y="3247390"/>
                  </a:cubicBezTo>
                  <a:lnTo>
                    <a:pt x="3397250" y="13970"/>
                  </a:lnTo>
                  <a:cubicBezTo>
                    <a:pt x="3395980" y="6350"/>
                    <a:pt x="3389630" y="0"/>
                    <a:pt x="3382010" y="127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700">
              <a:solidFill>
                <a:srgbClr val="000000"/>
              </a:solidFill>
            </a:ln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-2540" y="172720"/>
              <a:ext cx="4295140" cy="4847590"/>
            </a:xfrm>
            <a:custGeom>
              <a:avLst/>
              <a:gdLst/>
              <a:ahLst/>
              <a:cxnLst/>
              <a:rect r="r" b="b" t="t" l="l"/>
              <a:pathLst>
                <a:path h="4847590" w="4295140">
                  <a:moveTo>
                    <a:pt x="3916680" y="127000"/>
                  </a:moveTo>
                  <a:cubicBezTo>
                    <a:pt x="3915410" y="119380"/>
                    <a:pt x="3909060" y="114300"/>
                    <a:pt x="3901440" y="114300"/>
                  </a:cubicBezTo>
                  <a:lnTo>
                    <a:pt x="3792220" y="123190"/>
                  </a:lnTo>
                  <a:lnTo>
                    <a:pt x="3792220" y="13970"/>
                  </a:lnTo>
                  <a:cubicBezTo>
                    <a:pt x="3792220" y="6350"/>
                    <a:pt x="3785870" y="0"/>
                    <a:pt x="3778250" y="0"/>
                  </a:cubicBezTo>
                  <a:lnTo>
                    <a:pt x="13970" y="0"/>
                  </a:lnTo>
                  <a:cubicBezTo>
                    <a:pt x="6350" y="0"/>
                    <a:pt x="0" y="6350"/>
                    <a:pt x="0" y="13970"/>
                  </a:cubicBezTo>
                  <a:lnTo>
                    <a:pt x="0" y="4411980"/>
                  </a:lnTo>
                  <a:cubicBezTo>
                    <a:pt x="0" y="4419600"/>
                    <a:pt x="6350" y="4425950"/>
                    <a:pt x="13970" y="4425950"/>
                  </a:cubicBezTo>
                  <a:lnTo>
                    <a:pt x="480060" y="4425950"/>
                  </a:lnTo>
                  <a:lnTo>
                    <a:pt x="515620" y="4834890"/>
                  </a:lnTo>
                  <a:cubicBezTo>
                    <a:pt x="515620" y="4842510"/>
                    <a:pt x="523240" y="4847590"/>
                    <a:pt x="530860" y="4847590"/>
                  </a:cubicBezTo>
                  <a:lnTo>
                    <a:pt x="4282440" y="4525010"/>
                  </a:lnTo>
                  <a:cubicBezTo>
                    <a:pt x="4290060" y="4525010"/>
                    <a:pt x="4295140" y="4517390"/>
                    <a:pt x="4295140" y="4511040"/>
                  </a:cubicBezTo>
                  <a:lnTo>
                    <a:pt x="3916680" y="127000"/>
                  </a:lnTo>
                  <a:close/>
                  <a:moveTo>
                    <a:pt x="3581400" y="349250"/>
                  </a:moveTo>
                  <a:lnTo>
                    <a:pt x="3581400" y="3465830"/>
                  </a:lnTo>
                  <a:cubicBezTo>
                    <a:pt x="3581400" y="3473450"/>
                    <a:pt x="3575050" y="3479800"/>
                    <a:pt x="3567430" y="3479800"/>
                  </a:cubicBezTo>
                  <a:lnTo>
                    <a:pt x="571500" y="3479800"/>
                  </a:lnTo>
                  <a:lnTo>
                    <a:pt x="327660" y="642620"/>
                  </a:lnTo>
                  <a:cubicBezTo>
                    <a:pt x="327660" y="635000"/>
                    <a:pt x="332740" y="628650"/>
                    <a:pt x="340360" y="627380"/>
                  </a:cubicBezTo>
                  <a:lnTo>
                    <a:pt x="3581400" y="349250"/>
                  </a:lnTo>
                  <a:close/>
                  <a:moveTo>
                    <a:pt x="186690" y="205740"/>
                  </a:moveTo>
                  <a:lnTo>
                    <a:pt x="2835910" y="205740"/>
                  </a:lnTo>
                  <a:lnTo>
                    <a:pt x="172720" y="434340"/>
                  </a:lnTo>
                  <a:lnTo>
                    <a:pt x="172720" y="219710"/>
                  </a:lnTo>
                  <a:cubicBezTo>
                    <a:pt x="172720" y="212090"/>
                    <a:pt x="179070" y="205740"/>
                    <a:pt x="186690" y="205740"/>
                  </a:cubicBezTo>
                  <a:close/>
                  <a:moveTo>
                    <a:pt x="186690" y="3479800"/>
                  </a:moveTo>
                  <a:cubicBezTo>
                    <a:pt x="179070" y="3479800"/>
                    <a:pt x="172720" y="3473450"/>
                    <a:pt x="172720" y="3465830"/>
                  </a:cubicBezTo>
                  <a:lnTo>
                    <a:pt x="172720" y="854710"/>
                  </a:lnTo>
                  <a:lnTo>
                    <a:pt x="398780" y="3479800"/>
                  </a:lnTo>
                  <a:lnTo>
                    <a:pt x="186690" y="3479800"/>
                  </a:lnTo>
                  <a:close/>
                  <a:moveTo>
                    <a:pt x="3990340" y="3597910"/>
                  </a:moveTo>
                  <a:lnTo>
                    <a:pt x="3792220" y="3614419"/>
                  </a:lnTo>
                  <a:lnTo>
                    <a:pt x="3792220" y="1137919"/>
                  </a:lnTo>
                  <a:lnTo>
                    <a:pt x="4003040" y="3583940"/>
                  </a:lnTo>
                  <a:cubicBezTo>
                    <a:pt x="4003040" y="3591560"/>
                    <a:pt x="3997960" y="3597910"/>
                    <a:pt x="3990340" y="3597910"/>
                  </a:cubicBezTo>
                  <a:close/>
                </a:path>
              </a:pathLst>
            </a:custGeom>
            <a:solidFill>
              <a:srgbClr val="F2F1EB"/>
            </a:solid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172720" y="378460"/>
              <a:ext cx="3409950" cy="3274060"/>
            </a:xfrm>
            <a:custGeom>
              <a:avLst/>
              <a:gdLst/>
              <a:ahLst/>
              <a:cxnLst/>
              <a:rect r="r" b="b" t="t" l="l"/>
              <a:pathLst>
                <a:path h="3274060" w="3409950">
                  <a:moveTo>
                    <a:pt x="3395980" y="0"/>
                  </a:moveTo>
                  <a:lnTo>
                    <a:pt x="13970" y="0"/>
                  </a:lnTo>
                  <a:cubicBezTo>
                    <a:pt x="6350" y="0"/>
                    <a:pt x="0" y="6350"/>
                    <a:pt x="0" y="13970"/>
                  </a:cubicBezTo>
                  <a:lnTo>
                    <a:pt x="0" y="3260090"/>
                  </a:lnTo>
                  <a:cubicBezTo>
                    <a:pt x="0" y="3267710"/>
                    <a:pt x="6350" y="3274060"/>
                    <a:pt x="13970" y="3274060"/>
                  </a:cubicBezTo>
                  <a:lnTo>
                    <a:pt x="3395980" y="3274060"/>
                  </a:lnTo>
                  <a:cubicBezTo>
                    <a:pt x="3403600" y="3274060"/>
                    <a:pt x="3409950" y="3267710"/>
                    <a:pt x="3409950" y="3260090"/>
                  </a:cubicBezTo>
                  <a:lnTo>
                    <a:pt x="3409950" y="13970"/>
                  </a:lnTo>
                  <a:cubicBezTo>
                    <a:pt x="3408680" y="6350"/>
                    <a:pt x="3402330" y="0"/>
                    <a:pt x="3395980" y="0"/>
                  </a:cubicBezTo>
                  <a:close/>
                </a:path>
              </a:pathLst>
            </a:custGeom>
            <a:blipFill>
              <a:blip r:embed="rId4"/>
              <a:stretch>
                <a:fillRect l="-14987" t="0" r="-19534" b="0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1270" y="177800"/>
              <a:ext cx="4305300" cy="4842510"/>
            </a:xfrm>
            <a:custGeom>
              <a:avLst/>
              <a:gdLst/>
              <a:ahLst/>
              <a:cxnLst/>
              <a:rect r="r" b="b" t="t" l="l"/>
              <a:pathLst>
                <a:path h="4842510" w="4305300">
                  <a:moveTo>
                    <a:pt x="3810000" y="1483360"/>
                  </a:moveTo>
                  <a:lnTo>
                    <a:pt x="3991610" y="3581400"/>
                  </a:lnTo>
                  <a:cubicBezTo>
                    <a:pt x="3991610" y="3586480"/>
                    <a:pt x="3990340" y="3590290"/>
                    <a:pt x="3986530" y="3594100"/>
                  </a:cubicBezTo>
                  <a:lnTo>
                    <a:pt x="3990340" y="3594100"/>
                  </a:lnTo>
                  <a:cubicBezTo>
                    <a:pt x="3996690" y="3594100"/>
                    <a:pt x="4001770" y="3587750"/>
                    <a:pt x="4001770" y="3581400"/>
                  </a:cubicBezTo>
                  <a:lnTo>
                    <a:pt x="3810000" y="1380490"/>
                  </a:lnTo>
                  <a:lnTo>
                    <a:pt x="3810000" y="1483360"/>
                  </a:lnTo>
                  <a:close/>
                  <a:moveTo>
                    <a:pt x="3581400" y="209550"/>
                  </a:moveTo>
                  <a:cubicBezTo>
                    <a:pt x="3581400" y="209550"/>
                    <a:pt x="3578860" y="201930"/>
                    <a:pt x="3568700" y="200660"/>
                  </a:cubicBezTo>
                  <a:lnTo>
                    <a:pt x="173990" y="200660"/>
                  </a:lnTo>
                  <a:cubicBezTo>
                    <a:pt x="167640" y="200660"/>
                    <a:pt x="160020" y="203200"/>
                    <a:pt x="160020" y="210820"/>
                  </a:cubicBezTo>
                  <a:lnTo>
                    <a:pt x="162560" y="217170"/>
                  </a:lnTo>
                  <a:cubicBezTo>
                    <a:pt x="165100" y="213360"/>
                    <a:pt x="170180" y="212090"/>
                    <a:pt x="173990" y="212090"/>
                  </a:cubicBezTo>
                  <a:lnTo>
                    <a:pt x="3571240" y="212090"/>
                  </a:lnTo>
                  <a:lnTo>
                    <a:pt x="3571240" y="3463290"/>
                  </a:lnTo>
                  <a:cubicBezTo>
                    <a:pt x="3571240" y="3468370"/>
                    <a:pt x="3568700" y="3472180"/>
                    <a:pt x="3566160" y="3474720"/>
                  </a:cubicBezTo>
                  <a:lnTo>
                    <a:pt x="3569970" y="3474720"/>
                  </a:lnTo>
                  <a:cubicBezTo>
                    <a:pt x="3576320" y="3474720"/>
                    <a:pt x="3581400" y="3469640"/>
                    <a:pt x="3581400" y="3463290"/>
                  </a:cubicBezTo>
                  <a:lnTo>
                    <a:pt x="3581400" y="209550"/>
                  </a:lnTo>
                  <a:close/>
                  <a:moveTo>
                    <a:pt x="4296410" y="4518660"/>
                  </a:moveTo>
                  <a:lnTo>
                    <a:pt x="543560" y="4841240"/>
                  </a:lnTo>
                  <a:lnTo>
                    <a:pt x="529590" y="4842510"/>
                  </a:lnTo>
                  <a:lnTo>
                    <a:pt x="528320" y="4842510"/>
                  </a:lnTo>
                  <a:cubicBezTo>
                    <a:pt x="520700" y="4842510"/>
                    <a:pt x="514350" y="4837430"/>
                    <a:pt x="513080" y="4829810"/>
                  </a:cubicBezTo>
                  <a:lnTo>
                    <a:pt x="511810" y="4815840"/>
                  </a:lnTo>
                  <a:cubicBezTo>
                    <a:pt x="511810" y="4817110"/>
                    <a:pt x="513080" y="4819650"/>
                    <a:pt x="513080" y="4820920"/>
                  </a:cubicBezTo>
                  <a:lnTo>
                    <a:pt x="478790" y="4422140"/>
                  </a:lnTo>
                  <a:lnTo>
                    <a:pt x="13970" y="4422140"/>
                  </a:lnTo>
                  <a:cubicBezTo>
                    <a:pt x="6350" y="4422140"/>
                    <a:pt x="0" y="4415790"/>
                    <a:pt x="0" y="4408170"/>
                  </a:cubicBezTo>
                  <a:lnTo>
                    <a:pt x="0" y="8890"/>
                  </a:lnTo>
                  <a:cubicBezTo>
                    <a:pt x="0" y="5080"/>
                    <a:pt x="1270" y="2540"/>
                    <a:pt x="3810" y="0"/>
                  </a:cubicBezTo>
                  <a:lnTo>
                    <a:pt x="13970" y="8890"/>
                  </a:lnTo>
                  <a:lnTo>
                    <a:pt x="13970" y="4408170"/>
                  </a:lnTo>
                  <a:lnTo>
                    <a:pt x="3790950" y="4408170"/>
                  </a:lnTo>
                  <a:lnTo>
                    <a:pt x="3804920" y="4418330"/>
                  </a:lnTo>
                  <a:cubicBezTo>
                    <a:pt x="3802380" y="4420870"/>
                    <a:pt x="3799840" y="4422140"/>
                    <a:pt x="3796030" y="4422140"/>
                  </a:cubicBezTo>
                  <a:lnTo>
                    <a:pt x="491490" y="4422140"/>
                  </a:lnTo>
                  <a:lnTo>
                    <a:pt x="527050" y="4828540"/>
                  </a:lnTo>
                  <a:lnTo>
                    <a:pt x="4290060" y="4505960"/>
                  </a:lnTo>
                  <a:lnTo>
                    <a:pt x="4305300" y="4514850"/>
                  </a:lnTo>
                  <a:cubicBezTo>
                    <a:pt x="4302760" y="4517390"/>
                    <a:pt x="4300220" y="4518660"/>
                    <a:pt x="4296410" y="4518660"/>
                  </a:cubicBezTo>
                  <a:close/>
                </a:path>
              </a:pathLst>
            </a:custGeom>
            <a:solidFill>
              <a:srgbClr val="3C3333"/>
            </a:solid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5080" y="172720"/>
              <a:ext cx="4305300" cy="4519930"/>
            </a:xfrm>
            <a:custGeom>
              <a:avLst/>
              <a:gdLst/>
              <a:ahLst/>
              <a:cxnLst/>
              <a:rect r="r" b="b" t="t" l="l"/>
              <a:pathLst>
                <a:path h="4519930" w="4305300">
                  <a:moveTo>
                    <a:pt x="3573780" y="3478530"/>
                  </a:moveTo>
                  <a:cubicBezTo>
                    <a:pt x="3571240" y="3481070"/>
                    <a:pt x="3567430" y="3483610"/>
                    <a:pt x="3563620" y="3483610"/>
                  </a:cubicBezTo>
                  <a:lnTo>
                    <a:pt x="170180" y="3483610"/>
                  </a:lnTo>
                  <a:cubicBezTo>
                    <a:pt x="163830" y="3483610"/>
                    <a:pt x="160020" y="3479800"/>
                    <a:pt x="157480" y="3474720"/>
                  </a:cubicBezTo>
                  <a:cubicBezTo>
                    <a:pt x="154940" y="3472180"/>
                    <a:pt x="153670" y="3469640"/>
                    <a:pt x="153670" y="3465830"/>
                  </a:cubicBezTo>
                  <a:lnTo>
                    <a:pt x="153670" y="219710"/>
                  </a:lnTo>
                  <a:cubicBezTo>
                    <a:pt x="153670" y="215900"/>
                    <a:pt x="156210" y="212090"/>
                    <a:pt x="158750" y="209550"/>
                  </a:cubicBezTo>
                  <a:lnTo>
                    <a:pt x="167640" y="217170"/>
                  </a:lnTo>
                  <a:lnTo>
                    <a:pt x="167640" y="3465830"/>
                  </a:lnTo>
                  <a:cubicBezTo>
                    <a:pt x="167640" y="3467100"/>
                    <a:pt x="167640" y="3468370"/>
                    <a:pt x="168910" y="3469640"/>
                  </a:cubicBezTo>
                  <a:lnTo>
                    <a:pt x="3563620" y="3469640"/>
                  </a:lnTo>
                  <a:cubicBezTo>
                    <a:pt x="3564890" y="3469640"/>
                    <a:pt x="3566160" y="3468370"/>
                    <a:pt x="3567430" y="3468370"/>
                  </a:cubicBezTo>
                  <a:lnTo>
                    <a:pt x="3573780" y="3478530"/>
                  </a:lnTo>
                  <a:close/>
                  <a:moveTo>
                    <a:pt x="4305300" y="4508500"/>
                  </a:moveTo>
                  <a:cubicBezTo>
                    <a:pt x="4305300" y="4512310"/>
                    <a:pt x="4304030" y="4516120"/>
                    <a:pt x="4298950" y="4519930"/>
                  </a:cubicBezTo>
                  <a:lnTo>
                    <a:pt x="4283710" y="4511040"/>
                  </a:lnTo>
                  <a:lnTo>
                    <a:pt x="3907790" y="132080"/>
                  </a:lnTo>
                  <a:lnTo>
                    <a:pt x="3906520" y="124460"/>
                  </a:lnTo>
                  <a:cubicBezTo>
                    <a:pt x="3906520" y="124460"/>
                    <a:pt x="3906520" y="114300"/>
                    <a:pt x="3893820" y="114300"/>
                  </a:cubicBezTo>
                  <a:lnTo>
                    <a:pt x="3806190" y="121920"/>
                  </a:lnTo>
                  <a:lnTo>
                    <a:pt x="3806190" y="3604260"/>
                  </a:lnTo>
                  <a:lnTo>
                    <a:pt x="3982720" y="3589020"/>
                  </a:lnTo>
                  <a:cubicBezTo>
                    <a:pt x="3983990" y="3589020"/>
                    <a:pt x="3985260" y="3587750"/>
                    <a:pt x="3986530" y="3587750"/>
                  </a:cubicBezTo>
                  <a:lnTo>
                    <a:pt x="3992880" y="3595370"/>
                  </a:lnTo>
                  <a:cubicBezTo>
                    <a:pt x="3990340" y="3599180"/>
                    <a:pt x="3986530" y="3601720"/>
                    <a:pt x="3982720" y="3601720"/>
                  </a:cubicBezTo>
                  <a:lnTo>
                    <a:pt x="3806190" y="3616960"/>
                  </a:lnTo>
                  <a:lnTo>
                    <a:pt x="3806190" y="4413250"/>
                  </a:lnTo>
                  <a:cubicBezTo>
                    <a:pt x="3806190" y="4417060"/>
                    <a:pt x="3803650" y="4420871"/>
                    <a:pt x="3801110" y="4423410"/>
                  </a:cubicBezTo>
                  <a:lnTo>
                    <a:pt x="3785870" y="4413250"/>
                  </a:lnTo>
                  <a:lnTo>
                    <a:pt x="3785870" y="13970"/>
                  </a:lnTo>
                  <a:lnTo>
                    <a:pt x="8890" y="13970"/>
                  </a:lnTo>
                  <a:lnTo>
                    <a:pt x="0" y="5080"/>
                  </a:lnTo>
                  <a:cubicBezTo>
                    <a:pt x="2540" y="2540"/>
                    <a:pt x="6350" y="0"/>
                    <a:pt x="10160" y="0"/>
                  </a:cubicBezTo>
                  <a:lnTo>
                    <a:pt x="3792220" y="0"/>
                  </a:lnTo>
                  <a:cubicBezTo>
                    <a:pt x="3799840" y="0"/>
                    <a:pt x="3806190" y="6350"/>
                    <a:pt x="3806190" y="13970"/>
                  </a:cubicBezTo>
                  <a:lnTo>
                    <a:pt x="3806190" y="101600"/>
                  </a:lnTo>
                  <a:lnTo>
                    <a:pt x="3900170" y="92710"/>
                  </a:lnTo>
                  <a:cubicBezTo>
                    <a:pt x="3900170" y="92710"/>
                    <a:pt x="3923030" y="92710"/>
                    <a:pt x="3926840" y="109220"/>
                  </a:cubicBezTo>
                  <a:lnTo>
                    <a:pt x="3931920" y="171450"/>
                  </a:lnTo>
                  <a:lnTo>
                    <a:pt x="4305300" y="4508500"/>
                  </a:lnTo>
                  <a:close/>
                  <a:moveTo>
                    <a:pt x="3797300" y="15240"/>
                  </a:moveTo>
                  <a:cubicBezTo>
                    <a:pt x="3799840" y="17780"/>
                    <a:pt x="3802380" y="19050"/>
                    <a:pt x="3803650" y="21590"/>
                  </a:cubicBezTo>
                  <a:cubicBezTo>
                    <a:pt x="3802380" y="17780"/>
                    <a:pt x="3799840" y="16510"/>
                    <a:pt x="3797300" y="152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3409951" y="0"/>
              <a:ext cx="274319" cy="1045210"/>
            </a:xfrm>
            <a:custGeom>
              <a:avLst/>
              <a:gdLst/>
              <a:ahLst/>
              <a:cxnLst/>
              <a:rect r="r" b="b" t="t" l="l"/>
              <a:pathLst>
                <a:path h="1045210" w="274319">
                  <a:moveTo>
                    <a:pt x="265429" y="966470"/>
                  </a:moveTo>
                  <a:cubicBezTo>
                    <a:pt x="270509" y="953770"/>
                    <a:pt x="273049" y="941070"/>
                    <a:pt x="274319" y="927100"/>
                  </a:cubicBezTo>
                  <a:lnTo>
                    <a:pt x="274319" y="762000"/>
                  </a:lnTo>
                  <a:lnTo>
                    <a:pt x="273049" y="762000"/>
                  </a:lnTo>
                  <a:lnTo>
                    <a:pt x="273049" y="369570"/>
                  </a:lnTo>
                  <a:cubicBezTo>
                    <a:pt x="269239" y="328930"/>
                    <a:pt x="217169" y="298450"/>
                    <a:pt x="184149" y="298450"/>
                  </a:cubicBezTo>
                  <a:lnTo>
                    <a:pt x="152399" y="298450"/>
                  </a:lnTo>
                  <a:cubicBezTo>
                    <a:pt x="102869" y="298450"/>
                    <a:pt x="63499" y="337820"/>
                    <a:pt x="63499" y="387350"/>
                  </a:cubicBezTo>
                  <a:lnTo>
                    <a:pt x="63499" y="852170"/>
                  </a:lnTo>
                  <a:lnTo>
                    <a:pt x="97789" y="852170"/>
                  </a:lnTo>
                  <a:lnTo>
                    <a:pt x="97789" y="387350"/>
                  </a:lnTo>
                  <a:cubicBezTo>
                    <a:pt x="97789" y="356870"/>
                    <a:pt x="121919" y="332740"/>
                    <a:pt x="152399" y="332740"/>
                  </a:cubicBezTo>
                  <a:lnTo>
                    <a:pt x="184149" y="332740"/>
                  </a:lnTo>
                  <a:cubicBezTo>
                    <a:pt x="210819" y="332740"/>
                    <a:pt x="237489" y="360680"/>
                    <a:pt x="238759" y="378460"/>
                  </a:cubicBezTo>
                  <a:lnTo>
                    <a:pt x="238759" y="924560"/>
                  </a:lnTo>
                  <a:cubicBezTo>
                    <a:pt x="238759" y="988060"/>
                    <a:pt x="184149" y="1010920"/>
                    <a:pt x="151129" y="1010920"/>
                  </a:cubicBezTo>
                  <a:lnTo>
                    <a:pt x="151129" y="1012190"/>
                  </a:lnTo>
                  <a:lnTo>
                    <a:pt x="109219" y="1012190"/>
                  </a:lnTo>
                  <a:cubicBezTo>
                    <a:pt x="62229" y="1012190"/>
                    <a:pt x="35559" y="974090"/>
                    <a:pt x="35559" y="927100"/>
                  </a:cubicBezTo>
                  <a:lnTo>
                    <a:pt x="35559" y="118110"/>
                  </a:lnTo>
                  <a:cubicBezTo>
                    <a:pt x="35559" y="71120"/>
                    <a:pt x="73659" y="33020"/>
                    <a:pt x="120649" y="33020"/>
                  </a:cubicBezTo>
                  <a:lnTo>
                    <a:pt x="161290" y="33020"/>
                  </a:lnTo>
                  <a:cubicBezTo>
                    <a:pt x="208280" y="33020"/>
                    <a:pt x="233680" y="74930"/>
                    <a:pt x="233680" y="121920"/>
                  </a:cubicBezTo>
                  <a:lnTo>
                    <a:pt x="233680" y="172720"/>
                  </a:lnTo>
                  <a:lnTo>
                    <a:pt x="265430" y="172720"/>
                  </a:lnTo>
                  <a:lnTo>
                    <a:pt x="266700" y="121920"/>
                  </a:lnTo>
                  <a:cubicBezTo>
                    <a:pt x="266700" y="57150"/>
                    <a:pt x="226060" y="0"/>
                    <a:pt x="160020" y="0"/>
                  </a:cubicBezTo>
                  <a:lnTo>
                    <a:pt x="119380" y="0"/>
                  </a:lnTo>
                  <a:cubicBezTo>
                    <a:pt x="53340" y="0"/>
                    <a:pt x="0" y="53340"/>
                    <a:pt x="0" y="119380"/>
                  </a:cubicBezTo>
                  <a:lnTo>
                    <a:pt x="0" y="925830"/>
                  </a:lnTo>
                  <a:cubicBezTo>
                    <a:pt x="0" y="991870"/>
                    <a:pt x="41910" y="1045210"/>
                    <a:pt x="107950" y="1045210"/>
                  </a:cubicBezTo>
                  <a:lnTo>
                    <a:pt x="152400" y="1045210"/>
                  </a:lnTo>
                  <a:cubicBezTo>
                    <a:pt x="181610" y="1045210"/>
                    <a:pt x="208280" y="1035050"/>
                    <a:pt x="228600" y="1017270"/>
                  </a:cubicBezTo>
                  <a:cubicBezTo>
                    <a:pt x="242570" y="1005840"/>
                    <a:pt x="254000" y="991870"/>
                    <a:pt x="261620" y="974090"/>
                  </a:cubicBezTo>
                  <a:cubicBezTo>
                    <a:pt x="262890" y="972820"/>
                    <a:pt x="262890" y="970280"/>
                    <a:pt x="264160" y="969010"/>
                  </a:cubicBezTo>
                  <a:cubicBezTo>
                    <a:pt x="265430" y="969010"/>
                    <a:pt x="265430" y="967740"/>
                    <a:pt x="265430" y="966470"/>
                  </a:cubicBezTo>
                  <a:close/>
                </a:path>
              </a:pathLst>
            </a:custGeom>
            <a:solidFill>
              <a:srgbClr val="A99D9D"/>
            </a:solidFill>
          </p:spPr>
        </p:sp>
        <p:sp>
          <p:nvSpPr>
            <p:cNvPr name="Freeform 16" id="16"/>
            <p:cNvSpPr/>
            <p:nvPr/>
          </p:nvSpPr>
          <p:spPr>
            <a:xfrm flipH="false" flipV="false" rot="0">
              <a:off x="3415028" y="15240"/>
              <a:ext cx="266700" cy="1032510"/>
            </a:xfrm>
            <a:custGeom>
              <a:avLst/>
              <a:gdLst/>
              <a:ahLst/>
              <a:cxnLst/>
              <a:rect r="r" b="b" t="t" l="l"/>
              <a:pathLst>
                <a:path h="1032510" w="266700">
                  <a:moveTo>
                    <a:pt x="261622" y="749300"/>
                  </a:moveTo>
                  <a:lnTo>
                    <a:pt x="261622" y="723900"/>
                  </a:lnTo>
                  <a:cubicBezTo>
                    <a:pt x="259082" y="598170"/>
                    <a:pt x="257812" y="490220"/>
                    <a:pt x="256542" y="364490"/>
                  </a:cubicBezTo>
                  <a:lnTo>
                    <a:pt x="256542" y="358140"/>
                  </a:lnTo>
                  <a:lnTo>
                    <a:pt x="252732" y="359410"/>
                  </a:lnTo>
                  <a:lnTo>
                    <a:pt x="252732" y="364490"/>
                  </a:lnTo>
                  <a:lnTo>
                    <a:pt x="250192" y="521970"/>
                  </a:lnTo>
                  <a:lnTo>
                    <a:pt x="246382" y="695960"/>
                  </a:lnTo>
                  <a:lnTo>
                    <a:pt x="245112" y="745490"/>
                  </a:lnTo>
                  <a:lnTo>
                    <a:pt x="245112" y="750570"/>
                  </a:lnTo>
                  <a:lnTo>
                    <a:pt x="242572" y="872490"/>
                  </a:lnTo>
                  <a:cubicBezTo>
                    <a:pt x="242572" y="887730"/>
                    <a:pt x="242572" y="901700"/>
                    <a:pt x="241302" y="916940"/>
                  </a:cubicBezTo>
                  <a:cubicBezTo>
                    <a:pt x="240032" y="927100"/>
                    <a:pt x="238762" y="935990"/>
                    <a:pt x="234952" y="944880"/>
                  </a:cubicBezTo>
                  <a:cubicBezTo>
                    <a:pt x="232412" y="949960"/>
                    <a:pt x="231142" y="955040"/>
                    <a:pt x="227332" y="960120"/>
                  </a:cubicBezTo>
                  <a:cubicBezTo>
                    <a:pt x="218442" y="972820"/>
                    <a:pt x="207012" y="982980"/>
                    <a:pt x="193042" y="989330"/>
                  </a:cubicBezTo>
                  <a:cubicBezTo>
                    <a:pt x="182882" y="994410"/>
                    <a:pt x="162562" y="1000760"/>
                    <a:pt x="148592" y="1003300"/>
                  </a:cubicBezTo>
                  <a:lnTo>
                    <a:pt x="104142" y="1003300"/>
                  </a:lnTo>
                  <a:lnTo>
                    <a:pt x="90172" y="1002030"/>
                  </a:lnTo>
                  <a:cubicBezTo>
                    <a:pt x="85092" y="1000760"/>
                    <a:pt x="81281" y="999490"/>
                    <a:pt x="76202" y="998220"/>
                  </a:cubicBezTo>
                  <a:cubicBezTo>
                    <a:pt x="58422" y="991870"/>
                    <a:pt x="53342" y="980440"/>
                    <a:pt x="41911" y="963930"/>
                  </a:cubicBezTo>
                  <a:cubicBezTo>
                    <a:pt x="36831" y="955040"/>
                    <a:pt x="31752" y="947420"/>
                    <a:pt x="29211" y="937260"/>
                  </a:cubicBezTo>
                  <a:lnTo>
                    <a:pt x="26671" y="929640"/>
                  </a:lnTo>
                  <a:cubicBezTo>
                    <a:pt x="26671" y="927100"/>
                    <a:pt x="26671" y="925830"/>
                    <a:pt x="25401" y="923290"/>
                  </a:cubicBezTo>
                  <a:lnTo>
                    <a:pt x="24131" y="916940"/>
                  </a:lnTo>
                  <a:lnTo>
                    <a:pt x="24131" y="909320"/>
                  </a:lnTo>
                  <a:lnTo>
                    <a:pt x="22861" y="855980"/>
                  </a:lnTo>
                  <a:lnTo>
                    <a:pt x="21591" y="749300"/>
                  </a:lnTo>
                  <a:lnTo>
                    <a:pt x="17781" y="537210"/>
                  </a:lnTo>
                  <a:cubicBezTo>
                    <a:pt x="16511" y="466090"/>
                    <a:pt x="15241" y="394970"/>
                    <a:pt x="15241" y="325120"/>
                  </a:cubicBezTo>
                  <a:cubicBezTo>
                    <a:pt x="13971" y="254000"/>
                    <a:pt x="13971" y="182880"/>
                    <a:pt x="13971" y="111760"/>
                  </a:cubicBezTo>
                  <a:cubicBezTo>
                    <a:pt x="13971" y="104140"/>
                    <a:pt x="15241" y="91440"/>
                    <a:pt x="16511" y="81280"/>
                  </a:cubicBezTo>
                  <a:lnTo>
                    <a:pt x="21591" y="66040"/>
                  </a:lnTo>
                  <a:cubicBezTo>
                    <a:pt x="22861" y="60960"/>
                    <a:pt x="26671" y="55880"/>
                    <a:pt x="29211" y="52070"/>
                  </a:cubicBezTo>
                  <a:cubicBezTo>
                    <a:pt x="40641" y="33020"/>
                    <a:pt x="57151" y="17780"/>
                    <a:pt x="76201" y="8890"/>
                  </a:cubicBezTo>
                  <a:cubicBezTo>
                    <a:pt x="86361" y="5080"/>
                    <a:pt x="100331" y="1270"/>
                    <a:pt x="107951" y="1270"/>
                  </a:cubicBezTo>
                  <a:lnTo>
                    <a:pt x="114301" y="0"/>
                  </a:lnTo>
                  <a:lnTo>
                    <a:pt x="156211" y="0"/>
                  </a:lnTo>
                  <a:lnTo>
                    <a:pt x="109221" y="0"/>
                  </a:lnTo>
                  <a:cubicBezTo>
                    <a:pt x="95251" y="1270"/>
                    <a:pt x="81281" y="5080"/>
                    <a:pt x="68581" y="11430"/>
                  </a:cubicBezTo>
                  <a:cubicBezTo>
                    <a:pt x="43181" y="24130"/>
                    <a:pt x="22861" y="49530"/>
                    <a:pt x="15241" y="77470"/>
                  </a:cubicBezTo>
                  <a:cubicBezTo>
                    <a:pt x="11431" y="91440"/>
                    <a:pt x="11431" y="106680"/>
                    <a:pt x="10161" y="123190"/>
                  </a:cubicBezTo>
                  <a:lnTo>
                    <a:pt x="8891" y="171450"/>
                  </a:lnTo>
                  <a:lnTo>
                    <a:pt x="6350" y="365760"/>
                  </a:lnTo>
                  <a:cubicBezTo>
                    <a:pt x="5080" y="495300"/>
                    <a:pt x="1270" y="624840"/>
                    <a:pt x="1270" y="755650"/>
                  </a:cubicBezTo>
                  <a:lnTo>
                    <a:pt x="0" y="853440"/>
                  </a:lnTo>
                  <a:lnTo>
                    <a:pt x="0" y="901700"/>
                  </a:lnTo>
                  <a:cubicBezTo>
                    <a:pt x="0" y="918210"/>
                    <a:pt x="0" y="934720"/>
                    <a:pt x="6350" y="949960"/>
                  </a:cubicBezTo>
                  <a:cubicBezTo>
                    <a:pt x="16510" y="980440"/>
                    <a:pt x="27941" y="1007110"/>
                    <a:pt x="57150" y="1021080"/>
                  </a:cubicBezTo>
                  <a:cubicBezTo>
                    <a:pt x="71120" y="1027430"/>
                    <a:pt x="87630" y="1031240"/>
                    <a:pt x="104141" y="1032510"/>
                  </a:cubicBezTo>
                  <a:lnTo>
                    <a:pt x="151131" y="1032510"/>
                  </a:lnTo>
                  <a:cubicBezTo>
                    <a:pt x="182881" y="1031240"/>
                    <a:pt x="213361" y="1017270"/>
                    <a:pt x="234951" y="995680"/>
                  </a:cubicBezTo>
                  <a:cubicBezTo>
                    <a:pt x="246381" y="985520"/>
                    <a:pt x="254001" y="971550"/>
                    <a:pt x="259081" y="957580"/>
                  </a:cubicBezTo>
                  <a:cubicBezTo>
                    <a:pt x="264161" y="943610"/>
                    <a:pt x="266701" y="929640"/>
                    <a:pt x="266701" y="913130"/>
                  </a:cubicBezTo>
                  <a:lnTo>
                    <a:pt x="261621" y="749300"/>
                  </a:lnTo>
                  <a:close/>
                </a:path>
              </a:pathLst>
            </a:custGeom>
            <a:solidFill>
              <a:srgbClr val="E2DADA"/>
            </a:solidFill>
          </p:spPr>
        </p:sp>
      </p:grpSp>
      <p:sp>
        <p:nvSpPr>
          <p:cNvPr name="TextBox 17" id="17"/>
          <p:cNvSpPr txBox="true"/>
          <p:nvPr/>
        </p:nvSpPr>
        <p:spPr>
          <a:xfrm rot="0">
            <a:off x="1028700" y="2024897"/>
            <a:ext cx="10116117" cy="80768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🎤 Русские на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родные песни — это не только культурное наследие, но и мощный инструмент речевого и эмоционального развития.</a:t>
            </a:r>
          </a:p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Они: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улучшают инто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национную выразительность речи;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способствуют запоминанию текста через рифмы и повторы;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развивают эстетическое восприятие языка.</a:t>
            </a:r>
          </a:p>
          <a:p>
            <a:pPr algn="just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📌 Песни на уроках: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усиливают межпредметные связи с музыкой и ИЗО;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способствуют социализации детей через совместное исполнение.</a:t>
            </a:r>
          </a:p>
          <a:p>
            <a:pPr algn="just">
              <a:lnSpc>
                <a:spcPts val="4200"/>
              </a:lnSpc>
            </a:pPr>
          </a:p>
        </p:txBody>
      </p:sp>
      <p:sp>
        <p:nvSpPr>
          <p:cNvPr name="TextBox 18" id="18"/>
          <p:cNvSpPr txBox="true"/>
          <p:nvPr/>
        </p:nvSpPr>
        <p:spPr>
          <a:xfrm rot="0">
            <a:off x="0" y="12654"/>
            <a:ext cx="17926386" cy="19019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Русс</a:t>
            </a: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кая песня как средство формирования выразительности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C8D8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4686" y="163433"/>
            <a:ext cx="17978627" cy="9960134"/>
            <a:chOff x="0" y="0"/>
            <a:chExt cx="4735112" cy="262324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735112" cy="2623245"/>
            </a:xfrm>
            <a:custGeom>
              <a:avLst/>
              <a:gdLst/>
              <a:ahLst/>
              <a:cxnLst/>
              <a:rect r="r" b="b" t="t" l="l"/>
              <a:pathLst>
                <a:path h="2623245" w="4735112">
                  <a:moveTo>
                    <a:pt x="0" y="0"/>
                  </a:moveTo>
                  <a:lnTo>
                    <a:pt x="4735112" y="0"/>
                  </a:lnTo>
                  <a:lnTo>
                    <a:pt x="4735112" y="2623245"/>
                  </a:lnTo>
                  <a:lnTo>
                    <a:pt x="0" y="2623245"/>
                  </a:lnTo>
                  <a:close/>
                </a:path>
              </a:pathLst>
            </a:custGeom>
            <a:solidFill>
              <a:srgbClr val="DFEDED"/>
            </a:solidFill>
            <a:ln cap="sq">
              <a:noFill/>
              <a:prstDash val="solid"/>
              <a:miter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4735112" cy="2651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614701" y="1396519"/>
            <a:ext cx="17058599" cy="8496393"/>
            <a:chOff x="0" y="0"/>
            <a:chExt cx="4492800" cy="223773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92800" cy="2237733"/>
            </a:xfrm>
            <a:custGeom>
              <a:avLst/>
              <a:gdLst/>
              <a:ahLst/>
              <a:cxnLst/>
              <a:rect r="r" b="b" t="t" l="l"/>
              <a:pathLst>
                <a:path h="2237733" w="4492800">
                  <a:moveTo>
                    <a:pt x="0" y="0"/>
                  </a:moveTo>
                  <a:lnTo>
                    <a:pt x="4492800" y="0"/>
                  </a:lnTo>
                  <a:lnTo>
                    <a:pt x="4492800" y="2237733"/>
                  </a:lnTo>
                  <a:lnTo>
                    <a:pt x="0" y="2237733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5C8D8C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92800" cy="227583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543817" y="9430908"/>
            <a:ext cx="4499175" cy="2961275"/>
          </a:xfrm>
          <a:custGeom>
            <a:avLst/>
            <a:gdLst/>
            <a:ahLst/>
            <a:cxnLst/>
            <a:rect r="r" b="b" t="t" l="l"/>
            <a:pathLst>
              <a:path h="2961275" w="4499175">
                <a:moveTo>
                  <a:pt x="0" y="0"/>
                </a:moveTo>
                <a:lnTo>
                  <a:pt x="4499175" y="0"/>
                </a:lnTo>
                <a:lnTo>
                  <a:pt x="4499175" y="2961275"/>
                </a:lnTo>
                <a:lnTo>
                  <a:pt x="0" y="29612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9" id="9"/>
          <p:cNvGrpSpPr>
            <a:grpSpLocks noChangeAspect="true"/>
          </p:cNvGrpSpPr>
          <p:nvPr/>
        </p:nvGrpSpPr>
        <p:grpSpPr>
          <a:xfrm rot="0">
            <a:off x="11086078" y="1455920"/>
            <a:ext cx="6317845" cy="7307103"/>
            <a:chOff x="0" y="0"/>
            <a:chExt cx="4428490" cy="512191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325120" y="509270"/>
              <a:ext cx="3675380" cy="3553460"/>
            </a:xfrm>
            <a:custGeom>
              <a:avLst/>
              <a:gdLst/>
              <a:ahLst/>
              <a:cxnLst/>
              <a:rect r="r" b="b" t="t" l="l"/>
              <a:pathLst>
                <a:path h="3553460" w="3675380">
                  <a:moveTo>
                    <a:pt x="3382010" y="1270"/>
                  </a:moveTo>
                  <a:lnTo>
                    <a:pt x="12700" y="290830"/>
                  </a:lnTo>
                  <a:cubicBezTo>
                    <a:pt x="5080" y="290830"/>
                    <a:pt x="0" y="298450"/>
                    <a:pt x="0" y="306070"/>
                  </a:cubicBezTo>
                  <a:lnTo>
                    <a:pt x="278130" y="3540760"/>
                  </a:lnTo>
                  <a:cubicBezTo>
                    <a:pt x="279400" y="3548380"/>
                    <a:pt x="285750" y="3553460"/>
                    <a:pt x="293370" y="3553460"/>
                  </a:cubicBezTo>
                  <a:lnTo>
                    <a:pt x="3662680" y="3262630"/>
                  </a:lnTo>
                  <a:cubicBezTo>
                    <a:pt x="3670300" y="3261360"/>
                    <a:pt x="3675380" y="3255010"/>
                    <a:pt x="3675380" y="3247390"/>
                  </a:cubicBezTo>
                  <a:lnTo>
                    <a:pt x="3397250" y="13970"/>
                  </a:lnTo>
                  <a:cubicBezTo>
                    <a:pt x="3395980" y="6350"/>
                    <a:pt x="3389630" y="0"/>
                    <a:pt x="3382010" y="127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700">
              <a:solidFill>
                <a:srgbClr val="000000"/>
              </a:solidFill>
            </a:ln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-2540" y="172720"/>
              <a:ext cx="4295140" cy="4847590"/>
            </a:xfrm>
            <a:custGeom>
              <a:avLst/>
              <a:gdLst/>
              <a:ahLst/>
              <a:cxnLst/>
              <a:rect r="r" b="b" t="t" l="l"/>
              <a:pathLst>
                <a:path h="4847590" w="4295140">
                  <a:moveTo>
                    <a:pt x="3916680" y="127000"/>
                  </a:moveTo>
                  <a:cubicBezTo>
                    <a:pt x="3915410" y="119380"/>
                    <a:pt x="3909060" y="114300"/>
                    <a:pt x="3901440" y="114300"/>
                  </a:cubicBezTo>
                  <a:lnTo>
                    <a:pt x="3792220" y="123190"/>
                  </a:lnTo>
                  <a:lnTo>
                    <a:pt x="3792220" y="13970"/>
                  </a:lnTo>
                  <a:cubicBezTo>
                    <a:pt x="3792220" y="6350"/>
                    <a:pt x="3785870" y="0"/>
                    <a:pt x="3778250" y="0"/>
                  </a:cubicBezTo>
                  <a:lnTo>
                    <a:pt x="13970" y="0"/>
                  </a:lnTo>
                  <a:cubicBezTo>
                    <a:pt x="6350" y="0"/>
                    <a:pt x="0" y="6350"/>
                    <a:pt x="0" y="13970"/>
                  </a:cubicBezTo>
                  <a:lnTo>
                    <a:pt x="0" y="4411980"/>
                  </a:lnTo>
                  <a:cubicBezTo>
                    <a:pt x="0" y="4419600"/>
                    <a:pt x="6350" y="4425950"/>
                    <a:pt x="13970" y="4425950"/>
                  </a:cubicBezTo>
                  <a:lnTo>
                    <a:pt x="480060" y="4425950"/>
                  </a:lnTo>
                  <a:lnTo>
                    <a:pt x="515620" y="4834890"/>
                  </a:lnTo>
                  <a:cubicBezTo>
                    <a:pt x="515620" y="4842510"/>
                    <a:pt x="523240" y="4847590"/>
                    <a:pt x="530860" y="4847590"/>
                  </a:cubicBezTo>
                  <a:lnTo>
                    <a:pt x="4282440" y="4525010"/>
                  </a:lnTo>
                  <a:cubicBezTo>
                    <a:pt x="4290060" y="4525010"/>
                    <a:pt x="4295140" y="4517390"/>
                    <a:pt x="4295140" y="4511040"/>
                  </a:cubicBezTo>
                  <a:lnTo>
                    <a:pt x="3916680" y="127000"/>
                  </a:lnTo>
                  <a:close/>
                  <a:moveTo>
                    <a:pt x="3581400" y="349250"/>
                  </a:moveTo>
                  <a:lnTo>
                    <a:pt x="3581400" y="3465830"/>
                  </a:lnTo>
                  <a:cubicBezTo>
                    <a:pt x="3581400" y="3473450"/>
                    <a:pt x="3575050" y="3479800"/>
                    <a:pt x="3567430" y="3479800"/>
                  </a:cubicBezTo>
                  <a:lnTo>
                    <a:pt x="571500" y="3479800"/>
                  </a:lnTo>
                  <a:lnTo>
                    <a:pt x="327660" y="642620"/>
                  </a:lnTo>
                  <a:cubicBezTo>
                    <a:pt x="327660" y="635000"/>
                    <a:pt x="332740" y="628650"/>
                    <a:pt x="340360" y="627380"/>
                  </a:cubicBezTo>
                  <a:lnTo>
                    <a:pt x="3581400" y="349250"/>
                  </a:lnTo>
                  <a:close/>
                  <a:moveTo>
                    <a:pt x="186690" y="205740"/>
                  </a:moveTo>
                  <a:lnTo>
                    <a:pt x="2835910" y="205740"/>
                  </a:lnTo>
                  <a:lnTo>
                    <a:pt x="172720" y="434340"/>
                  </a:lnTo>
                  <a:lnTo>
                    <a:pt x="172720" y="219710"/>
                  </a:lnTo>
                  <a:cubicBezTo>
                    <a:pt x="172720" y="212090"/>
                    <a:pt x="179070" y="205740"/>
                    <a:pt x="186690" y="205740"/>
                  </a:cubicBezTo>
                  <a:close/>
                  <a:moveTo>
                    <a:pt x="186690" y="3479800"/>
                  </a:moveTo>
                  <a:cubicBezTo>
                    <a:pt x="179070" y="3479800"/>
                    <a:pt x="172720" y="3473450"/>
                    <a:pt x="172720" y="3465830"/>
                  </a:cubicBezTo>
                  <a:lnTo>
                    <a:pt x="172720" y="854710"/>
                  </a:lnTo>
                  <a:lnTo>
                    <a:pt x="398780" y="3479800"/>
                  </a:lnTo>
                  <a:lnTo>
                    <a:pt x="186690" y="3479800"/>
                  </a:lnTo>
                  <a:close/>
                  <a:moveTo>
                    <a:pt x="3990340" y="3597910"/>
                  </a:moveTo>
                  <a:lnTo>
                    <a:pt x="3792220" y="3614419"/>
                  </a:lnTo>
                  <a:lnTo>
                    <a:pt x="3792220" y="1137919"/>
                  </a:lnTo>
                  <a:lnTo>
                    <a:pt x="4003040" y="3583940"/>
                  </a:lnTo>
                  <a:cubicBezTo>
                    <a:pt x="4003040" y="3591560"/>
                    <a:pt x="3997960" y="3597910"/>
                    <a:pt x="3990340" y="3597910"/>
                  </a:cubicBezTo>
                  <a:close/>
                </a:path>
              </a:pathLst>
            </a:custGeom>
            <a:solidFill>
              <a:srgbClr val="F2F1EB"/>
            </a:solidFill>
          </p:spPr>
        </p:sp>
        <p:sp>
          <p:nvSpPr>
            <p:cNvPr name="Freeform 12" id="12"/>
            <p:cNvSpPr/>
            <p:nvPr/>
          </p:nvSpPr>
          <p:spPr>
            <a:xfrm flipH="false" flipV="false" rot="0">
              <a:off x="172720" y="378460"/>
              <a:ext cx="3409950" cy="3274060"/>
            </a:xfrm>
            <a:custGeom>
              <a:avLst/>
              <a:gdLst/>
              <a:ahLst/>
              <a:cxnLst/>
              <a:rect r="r" b="b" t="t" l="l"/>
              <a:pathLst>
                <a:path h="3274060" w="3409950">
                  <a:moveTo>
                    <a:pt x="3395980" y="0"/>
                  </a:moveTo>
                  <a:lnTo>
                    <a:pt x="13970" y="0"/>
                  </a:lnTo>
                  <a:cubicBezTo>
                    <a:pt x="6350" y="0"/>
                    <a:pt x="0" y="6350"/>
                    <a:pt x="0" y="13970"/>
                  </a:cubicBezTo>
                  <a:lnTo>
                    <a:pt x="0" y="3260090"/>
                  </a:lnTo>
                  <a:cubicBezTo>
                    <a:pt x="0" y="3267710"/>
                    <a:pt x="6350" y="3274060"/>
                    <a:pt x="13970" y="3274060"/>
                  </a:cubicBezTo>
                  <a:lnTo>
                    <a:pt x="3395980" y="3274060"/>
                  </a:lnTo>
                  <a:cubicBezTo>
                    <a:pt x="3403600" y="3274060"/>
                    <a:pt x="3409950" y="3267710"/>
                    <a:pt x="3409950" y="3260090"/>
                  </a:cubicBezTo>
                  <a:lnTo>
                    <a:pt x="3409950" y="13970"/>
                  </a:lnTo>
                  <a:cubicBezTo>
                    <a:pt x="3408680" y="6350"/>
                    <a:pt x="3402330" y="0"/>
                    <a:pt x="3395980" y="0"/>
                  </a:cubicBezTo>
                  <a:close/>
                </a:path>
              </a:pathLst>
            </a:custGeom>
            <a:blipFill>
              <a:blip r:embed="rId4"/>
              <a:stretch>
                <a:fillRect l="-22423" t="0" r="-6239" b="0"/>
              </a:stretch>
            </a:blipFill>
          </p:spPr>
        </p:sp>
        <p:sp>
          <p:nvSpPr>
            <p:cNvPr name="Freeform 13" id="13"/>
            <p:cNvSpPr/>
            <p:nvPr/>
          </p:nvSpPr>
          <p:spPr>
            <a:xfrm flipH="false" flipV="false" rot="0">
              <a:off x="1270" y="177800"/>
              <a:ext cx="4305300" cy="4842510"/>
            </a:xfrm>
            <a:custGeom>
              <a:avLst/>
              <a:gdLst/>
              <a:ahLst/>
              <a:cxnLst/>
              <a:rect r="r" b="b" t="t" l="l"/>
              <a:pathLst>
                <a:path h="4842510" w="4305300">
                  <a:moveTo>
                    <a:pt x="3810000" y="1483360"/>
                  </a:moveTo>
                  <a:lnTo>
                    <a:pt x="3991610" y="3581400"/>
                  </a:lnTo>
                  <a:cubicBezTo>
                    <a:pt x="3991610" y="3586480"/>
                    <a:pt x="3990340" y="3590290"/>
                    <a:pt x="3986530" y="3594100"/>
                  </a:cubicBezTo>
                  <a:lnTo>
                    <a:pt x="3990340" y="3594100"/>
                  </a:lnTo>
                  <a:cubicBezTo>
                    <a:pt x="3996690" y="3594100"/>
                    <a:pt x="4001770" y="3587750"/>
                    <a:pt x="4001770" y="3581400"/>
                  </a:cubicBezTo>
                  <a:lnTo>
                    <a:pt x="3810000" y="1380490"/>
                  </a:lnTo>
                  <a:lnTo>
                    <a:pt x="3810000" y="1483360"/>
                  </a:lnTo>
                  <a:close/>
                  <a:moveTo>
                    <a:pt x="3581400" y="209550"/>
                  </a:moveTo>
                  <a:cubicBezTo>
                    <a:pt x="3581400" y="209550"/>
                    <a:pt x="3578860" y="201930"/>
                    <a:pt x="3568700" y="200660"/>
                  </a:cubicBezTo>
                  <a:lnTo>
                    <a:pt x="173990" y="200660"/>
                  </a:lnTo>
                  <a:cubicBezTo>
                    <a:pt x="167640" y="200660"/>
                    <a:pt x="160020" y="203200"/>
                    <a:pt x="160020" y="210820"/>
                  </a:cubicBezTo>
                  <a:lnTo>
                    <a:pt x="162560" y="217170"/>
                  </a:lnTo>
                  <a:cubicBezTo>
                    <a:pt x="165100" y="213360"/>
                    <a:pt x="170180" y="212090"/>
                    <a:pt x="173990" y="212090"/>
                  </a:cubicBezTo>
                  <a:lnTo>
                    <a:pt x="3571240" y="212090"/>
                  </a:lnTo>
                  <a:lnTo>
                    <a:pt x="3571240" y="3463290"/>
                  </a:lnTo>
                  <a:cubicBezTo>
                    <a:pt x="3571240" y="3468370"/>
                    <a:pt x="3568700" y="3472180"/>
                    <a:pt x="3566160" y="3474720"/>
                  </a:cubicBezTo>
                  <a:lnTo>
                    <a:pt x="3569970" y="3474720"/>
                  </a:lnTo>
                  <a:cubicBezTo>
                    <a:pt x="3576320" y="3474720"/>
                    <a:pt x="3581400" y="3469640"/>
                    <a:pt x="3581400" y="3463290"/>
                  </a:cubicBezTo>
                  <a:lnTo>
                    <a:pt x="3581400" y="209550"/>
                  </a:lnTo>
                  <a:close/>
                  <a:moveTo>
                    <a:pt x="4296410" y="4518660"/>
                  </a:moveTo>
                  <a:lnTo>
                    <a:pt x="543560" y="4841240"/>
                  </a:lnTo>
                  <a:lnTo>
                    <a:pt x="529590" y="4842510"/>
                  </a:lnTo>
                  <a:lnTo>
                    <a:pt x="528320" y="4842510"/>
                  </a:lnTo>
                  <a:cubicBezTo>
                    <a:pt x="520700" y="4842510"/>
                    <a:pt x="514350" y="4837430"/>
                    <a:pt x="513080" y="4829810"/>
                  </a:cubicBezTo>
                  <a:lnTo>
                    <a:pt x="511810" y="4815840"/>
                  </a:lnTo>
                  <a:cubicBezTo>
                    <a:pt x="511810" y="4817110"/>
                    <a:pt x="513080" y="4819650"/>
                    <a:pt x="513080" y="4820920"/>
                  </a:cubicBezTo>
                  <a:lnTo>
                    <a:pt x="478790" y="4422140"/>
                  </a:lnTo>
                  <a:lnTo>
                    <a:pt x="13970" y="4422140"/>
                  </a:lnTo>
                  <a:cubicBezTo>
                    <a:pt x="6350" y="4422140"/>
                    <a:pt x="0" y="4415790"/>
                    <a:pt x="0" y="4408170"/>
                  </a:cubicBezTo>
                  <a:lnTo>
                    <a:pt x="0" y="8890"/>
                  </a:lnTo>
                  <a:cubicBezTo>
                    <a:pt x="0" y="5080"/>
                    <a:pt x="1270" y="2540"/>
                    <a:pt x="3810" y="0"/>
                  </a:cubicBezTo>
                  <a:lnTo>
                    <a:pt x="13970" y="8890"/>
                  </a:lnTo>
                  <a:lnTo>
                    <a:pt x="13970" y="4408170"/>
                  </a:lnTo>
                  <a:lnTo>
                    <a:pt x="3790950" y="4408170"/>
                  </a:lnTo>
                  <a:lnTo>
                    <a:pt x="3804920" y="4418330"/>
                  </a:lnTo>
                  <a:cubicBezTo>
                    <a:pt x="3802380" y="4420870"/>
                    <a:pt x="3799840" y="4422140"/>
                    <a:pt x="3796030" y="4422140"/>
                  </a:cubicBezTo>
                  <a:lnTo>
                    <a:pt x="491490" y="4422140"/>
                  </a:lnTo>
                  <a:lnTo>
                    <a:pt x="527050" y="4828540"/>
                  </a:lnTo>
                  <a:lnTo>
                    <a:pt x="4290060" y="4505960"/>
                  </a:lnTo>
                  <a:lnTo>
                    <a:pt x="4305300" y="4514850"/>
                  </a:lnTo>
                  <a:cubicBezTo>
                    <a:pt x="4302760" y="4517390"/>
                    <a:pt x="4300220" y="4518660"/>
                    <a:pt x="4296410" y="4518660"/>
                  </a:cubicBezTo>
                  <a:close/>
                </a:path>
              </a:pathLst>
            </a:custGeom>
            <a:solidFill>
              <a:srgbClr val="3C3333"/>
            </a:solid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5080" y="172720"/>
              <a:ext cx="4305300" cy="4519930"/>
            </a:xfrm>
            <a:custGeom>
              <a:avLst/>
              <a:gdLst/>
              <a:ahLst/>
              <a:cxnLst/>
              <a:rect r="r" b="b" t="t" l="l"/>
              <a:pathLst>
                <a:path h="4519930" w="4305300">
                  <a:moveTo>
                    <a:pt x="3573780" y="3478530"/>
                  </a:moveTo>
                  <a:cubicBezTo>
                    <a:pt x="3571240" y="3481070"/>
                    <a:pt x="3567430" y="3483610"/>
                    <a:pt x="3563620" y="3483610"/>
                  </a:cubicBezTo>
                  <a:lnTo>
                    <a:pt x="170180" y="3483610"/>
                  </a:lnTo>
                  <a:cubicBezTo>
                    <a:pt x="163830" y="3483610"/>
                    <a:pt x="160020" y="3479800"/>
                    <a:pt x="157480" y="3474720"/>
                  </a:cubicBezTo>
                  <a:cubicBezTo>
                    <a:pt x="154940" y="3472180"/>
                    <a:pt x="153670" y="3469640"/>
                    <a:pt x="153670" y="3465830"/>
                  </a:cubicBezTo>
                  <a:lnTo>
                    <a:pt x="153670" y="219710"/>
                  </a:lnTo>
                  <a:cubicBezTo>
                    <a:pt x="153670" y="215900"/>
                    <a:pt x="156210" y="212090"/>
                    <a:pt x="158750" y="209550"/>
                  </a:cubicBezTo>
                  <a:lnTo>
                    <a:pt x="167640" y="217170"/>
                  </a:lnTo>
                  <a:lnTo>
                    <a:pt x="167640" y="3465830"/>
                  </a:lnTo>
                  <a:cubicBezTo>
                    <a:pt x="167640" y="3467100"/>
                    <a:pt x="167640" y="3468370"/>
                    <a:pt x="168910" y="3469640"/>
                  </a:cubicBezTo>
                  <a:lnTo>
                    <a:pt x="3563620" y="3469640"/>
                  </a:lnTo>
                  <a:cubicBezTo>
                    <a:pt x="3564890" y="3469640"/>
                    <a:pt x="3566160" y="3468370"/>
                    <a:pt x="3567430" y="3468370"/>
                  </a:cubicBezTo>
                  <a:lnTo>
                    <a:pt x="3573780" y="3478530"/>
                  </a:lnTo>
                  <a:close/>
                  <a:moveTo>
                    <a:pt x="4305300" y="4508500"/>
                  </a:moveTo>
                  <a:cubicBezTo>
                    <a:pt x="4305300" y="4512310"/>
                    <a:pt x="4304030" y="4516120"/>
                    <a:pt x="4298950" y="4519930"/>
                  </a:cubicBezTo>
                  <a:lnTo>
                    <a:pt x="4283710" y="4511040"/>
                  </a:lnTo>
                  <a:lnTo>
                    <a:pt x="3907790" y="132080"/>
                  </a:lnTo>
                  <a:lnTo>
                    <a:pt x="3906520" y="124460"/>
                  </a:lnTo>
                  <a:cubicBezTo>
                    <a:pt x="3906520" y="124460"/>
                    <a:pt x="3906520" y="114300"/>
                    <a:pt x="3893820" y="114300"/>
                  </a:cubicBezTo>
                  <a:lnTo>
                    <a:pt x="3806190" y="121920"/>
                  </a:lnTo>
                  <a:lnTo>
                    <a:pt x="3806190" y="3604260"/>
                  </a:lnTo>
                  <a:lnTo>
                    <a:pt x="3982720" y="3589020"/>
                  </a:lnTo>
                  <a:cubicBezTo>
                    <a:pt x="3983990" y="3589020"/>
                    <a:pt x="3985260" y="3587750"/>
                    <a:pt x="3986530" y="3587750"/>
                  </a:cubicBezTo>
                  <a:lnTo>
                    <a:pt x="3992880" y="3595370"/>
                  </a:lnTo>
                  <a:cubicBezTo>
                    <a:pt x="3990340" y="3599180"/>
                    <a:pt x="3986530" y="3601720"/>
                    <a:pt x="3982720" y="3601720"/>
                  </a:cubicBezTo>
                  <a:lnTo>
                    <a:pt x="3806190" y="3616960"/>
                  </a:lnTo>
                  <a:lnTo>
                    <a:pt x="3806190" y="4413250"/>
                  </a:lnTo>
                  <a:cubicBezTo>
                    <a:pt x="3806190" y="4417060"/>
                    <a:pt x="3803650" y="4420871"/>
                    <a:pt x="3801110" y="4423410"/>
                  </a:cubicBezTo>
                  <a:lnTo>
                    <a:pt x="3785870" y="4413250"/>
                  </a:lnTo>
                  <a:lnTo>
                    <a:pt x="3785870" y="13970"/>
                  </a:lnTo>
                  <a:lnTo>
                    <a:pt x="8890" y="13970"/>
                  </a:lnTo>
                  <a:lnTo>
                    <a:pt x="0" y="5080"/>
                  </a:lnTo>
                  <a:cubicBezTo>
                    <a:pt x="2540" y="2540"/>
                    <a:pt x="6350" y="0"/>
                    <a:pt x="10160" y="0"/>
                  </a:cubicBezTo>
                  <a:lnTo>
                    <a:pt x="3792220" y="0"/>
                  </a:lnTo>
                  <a:cubicBezTo>
                    <a:pt x="3799840" y="0"/>
                    <a:pt x="3806190" y="6350"/>
                    <a:pt x="3806190" y="13970"/>
                  </a:cubicBezTo>
                  <a:lnTo>
                    <a:pt x="3806190" y="101600"/>
                  </a:lnTo>
                  <a:lnTo>
                    <a:pt x="3900170" y="92710"/>
                  </a:lnTo>
                  <a:cubicBezTo>
                    <a:pt x="3900170" y="92710"/>
                    <a:pt x="3923030" y="92710"/>
                    <a:pt x="3926840" y="109220"/>
                  </a:cubicBezTo>
                  <a:lnTo>
                    <a:pt x="3931920" y="171450"/>
                  </a:lnTo>
                  <a:lnTo>
                    <a:pt x="4305300" y="4508500"/>
                  </a:lnTo>
                  <a:close/>
                  <a:moveTo>
                    <a:pt x="3797300" y="15240"/>
                  </a:moveTo>
                  <a:cubicBezTo>
                    <a:pt x="3799840" y="17780"/>
                    <a:pt x="3802380" y="19050"/>
                    <a:pt x="3803650" y="21590"/>
                  </a:cubicBezTo>
                  <a:cubicBezTo>
                    <a:pt x="3802380" y="17780"/>
                    <a:pt x="3799840" y="16510"/>
                    <a:pt x="3797300" y="1524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15" id="15"/>
            <p:cNvSpPr/>
            <p:nvPr/>
          </p:nvSpPr>
          <p:spPr>
            <a:xfrm flipH="false" flipV="false" rot="0">
              <a:off x="3409951" y="0"/>
              <a:ext cx="274319" cy="1045210"/>
            </a:xfrm>
            <a:custGeom>
              <a:avLst/>
              <a:gdLst/>
              <a:ahLst/>
              <a:cxnLst/>
              <a:rect r="r" b="b" t="t" l="l"/>
              <a:pathLst>
                <a:path h="1045210" w="274319">
                  <a:moveTo>
                    <a:pt x="265429" y="966470"/>
                  </a:moveTo>
                  <a:cubicBezTo>
                    <a:pt x="270509" y="953770"/>
                    <a:pt x="273049" y="941070"/>
                    <a:pt x="274319" y="927100"/>
                  </a:cubicBezTo>
                  <a:lnTo>
                    <a:pt x="274319" y="762000"/>
                  </a:lnTo>
                  <a:lnTo>
                    <a:pt x="273049" y="762000"/>
                  </a:lnTo>
                  <a:lnTo>
                    <a:pt x="273049" y="369570"/>
                  </a:lnTo>
                  <a:cubicBezTo>
                    <a:pt x="269239" y="328930"/>
                    <a:pt x="217169" y="298450"/>
                    <a:pt x="184149" y="298450"/>
                  </a:cubicBezTo>
                  <a:lnTo>
                    <a:pt x="152399" y="298450"/>
                  </a:lnTo>
                  <a:cubicBezTo>
                    <a:pt x="102869" y="298450"/>
                    <a:pt x="63499" y="337820"/>
                    <a:pt x="63499" y="387350"/>
                  </a:cubicBezTo>
                  <a:lnTo>
                    <a:pt x="63499" y="852170"/>
                  </a:lnTo>
                  <a:lnTo>
                    <a:pt x="97789" y="852170"/>
                  </a:lnTo>
                  <a:lnTo>
                    <a:pt x="97789" y="387350"/>
                  </a:lnTo>
                  <a:cubicBezTo>
                    <a:pt x="97789" y="356870"/>
                    <a:pt x="121919" y="332740"/>
                    <a:pt x="152399" y="332740"/>
                  </a:cubicBezTo>
                  <a:lnTo>
                    <a:pt x="184149" y="332740"/>
                  </a:lnTo>
                  <a:cubicBezTo>
                    <a:pt x="210819" y="332740"/>
                    <a:pt x="237489" y="360680"/>
                    <a:pt x="238759" y="378460"/>
                  </a:cubicBezTo>
                  <a:lnTo>
                    <a:pt x="238759" y="924560"/>
                  </a:lnTo>
                  <a:cubicBezTo>
                    <a:pt x="238759" y="988060"/>
                    <a:pt x="184149" y="1010920"/>
                    <a:pt x="151129" y="1010920"/>
                  </a:cubicBezTo>
                  <a:lnTo>
                    <a:pt x="151129" y="1012190"/>
                  </a:lnTo>
                  <a:lnTo>
                    <a:pt x="109219" y="1012190"/>
                  </a:lnTo>
                  <a:cubicBezTo>
                    <a:pt x="62229" y="1012190"/>
                    <a:pt x="35559" y="974090"/>
                    <a:pt x="35559" y="927100"/>
                  </a:cubicBezTo>
                  <a:lnTo>
                    <a:pt x="35559" y="118110"/>
                  </a:lnTo>
                  <a:cubicBezTo>
                    <a:pt x="35559" y="71120"/>
                    <a:pt x="73659" y="33020"/>
                    <a:pt x="120649" y="33020"/>
                  </a:cubicBezTo>
                  <a:lnTo>
                    <a:pt x="161290" y="33020"/>
                  </a:lnTo>
                  <a:cubicBezTo>
                    <a:pt x="208280" y="33020"/>
                    <a:pt x="233680" y="74930"/>
                    <a:pt x="233680" y="121920"/>
                  </a:cubicBezTo>
                  <a:lnTo>
                    <a:pt x="233680" y="172720"/>
                  </a:lnTo>
                  <a:lnTo>
                    <a:pt x="265430" y="172720"/>
                  </a:lnTo>
                  <a:lnTo>
                    <a:pt x="266700" y="121920"/>
                  </a:lnTo>
                  <a:cubicBezTo>
                    <a:pt x="266700" y="57150"/>
                    <a:pt x="226060" y="0"/>
                    <a:pt x="160020" y="0"/>
                  </a:cubicBezTo>
                  <a:lnTo>
                    <a:pt x="119380" y="0"/>
                  </a:lnTo>
                  <a:cubicBezTo>
                    <a:pt x="53340" y="0"/>
                    <a:pt x="0" y="53340"/>
                    <a:pt x="0" y="119380"/>
                  </a:cubicBezTo>
                  <a:lnTo>
                    <a:pt x="0" y="925830"/>
                  </a:lnTo>
                  <a:cubicBezTo>
                    <a:pt x="0" y="991870"/>
                    <a:pt x="41910" y="1045210"/>
                    <a:pt x="107950" y="1045210"/>
                  </a:cubicBezTo>
                  <a:lnTo>
                    <a:pt x="152400" y="1045210"/>
                  </a:lnTo>
                  <a:cubicBezTo>
                    <a:pt x="181610" y="1045210"/>
                    <a:pt x="208280" y="1035050"/>
                    <a:pt x="228600" y="1017270"/>
                  </a:cubicBezTo>
                  <a:cubicBezTo>
                    <a:pt x="242570" y="1005840"/>
                    <a:pt x="254000" y="991870"/>
                    <a:pt x="261620" y="974090"/>
                  </a:cubicBezTo>
                  <a:cubicBezTo>
                    <a:pt x="262890" y="972820"/>
                    <a:pt x="262890" y="970280"/>
                    <a:pt x="264160" y="969010"/>
                  </a:cubicBezTo>
                  <a:cubicBezTo>
                    <a:pt x="265430" y="969010"/>
                    <a:pt x="265430" y="967740"/>
                    <a:pt x="265430" y="966470"/>
                  </a:cubicBezTo>
                  <a:close/>
                </a:path>
              </a:pathLst>
            </a:custGeom>
            <a:solidFill>
              <a:srgbClr val="A99D9D"/>
            </a:solidFill>
          </p:spPr>
        </p:sp>
        <p:sp>
          <p:nvSpPr>
            <p:cNvPr name="Freeform 16" id="16"/>
            <p:cNvSpPr/>
            <p:nvPr/>
          </p:nvSpPr>
          <p:spPr>
            <a:xfrm flipH="false" flipV="false" rot="0">
              <a:off x="3415028" y="15240"/>
              <a:ext cx="266700" cy="1032510"/>
            </a:xfrm>
            <a:custGeom>
              <a:avLst/>
              <a:gdLst/>
              <a:ahLst/>
              <a:cxnLst/>
              <a:rect r="r" b="b" t="t" l="l"/>
              <a:pathLst>
                <a:path h="1032510" w="266700">
                  <a:moveTo>
                    <a:pt x="261622" y="749300"/>
                  </a:moveTo>
                  <a:lnTo>
                    <a:pt x="261622" y="723900"/>
                  </a:lnTo>
                  <a:cubicBezTo>
                    <a:pt x="259082" y="598170"/>
                    <a:pt x="257812" y="490220"/>
                    <a:pt x="256542" y="364490"/>
                  </a:cubicBezTo>
                  <a:lnTo>
                    <a:pt x="256542" y="358140"/>
                  </a:lnTo>
                  <a:lnTo>
                    <a:pt x="252732" y="359410"/>
                  </a:lnTo>
                  <a:lnTo>
                    <a:pt x="252732" y="364490"/>
                  </a:lnTo>
                  <a:lnTo>
                    <a:pt x="250192" y="521970"/>
                  </a:lnTo>
                  <a:lnTo>
                    <a:pt x="246382" y="695960"/>
                  </a:lnTo>
                  <a:lnTo>
                    <a:pt x="245112" y="745490"/>
                  </a:lnTo>
                  <a:lnTo>
                    <a:pt x="245112" y="750570"/>
                  </a:lnTo>
                  <a:lnTo>
                    <a:pt x="242572" y="872490"/>
                  </a:lnTo>
                  <a:cubicBezTo>
                    <a:pt x="242572" y="887730"/>
                    <a:pt x="242572" y="901700"/>
                    <a:pt x="241302" y="916940"/>
                  </a:cubicBezTo>
                  <a:cubicBezTo>
                    <a:pt x="240032" y="927100"/>
                    <a:pt x="238762" y="935990"/>
                    <a:pt x="234952" y="944880"/>
                  </a:cubicBezTo>
                  <a:cubicBezTo>
                    <a:pt x="232412" y="949960"/>
                    <a:pt x="231142" y="955040"/>
                    <a:pt x="227332" y="960120"/>
                  </a:cubicBezTo>
                  <a:cubicBezTo>
                    <a:pt x="218442" y="972820"/>
                    <a:pt x="207012" y="982980"/>
                    <a:pt x="193042" y="989330"/>
                  </a:cubicBezTo>
                  <a:cubicBezTo>
                    <a:pt x="182882" y="994410"/>
                    <a:pt x="162562" y="1000760"/>
                    <a:pt x="148592" y="1003300"/>
                  </a:cubicBezTo>
                  <a:lnTo>
                    <a:pt x="104142" y="1003300"/>
                  </a:lnTo>
                  <a:lnTo>
                    <a:pt x="90172" y="1002030"/>
                  </a:lnTo>
                  <a:cubicBezTo>
                    <a:pt x="85092" y="1000760"/>
                    <a:pt x="81281" y="999490"/>
                    <a:pt x="76202" y="998220"/>
                  </a:cubicBezTo>
                  <a:cubicBezTo>
                    <a:pt x="58422" y="991870"/>
                    <a:pt x="53342" y="980440"/>
                    <a:pt x="41911" y="963930"/>
                  </a:cubicBezTo>
                  <a:cubicBezTo>
                    <a:pt x="36831" y="955040"/>
                    <a:pt x="31752" y="947420"/>
                    <a:pt x="29211" y="937260"/>
                  </a:cubicBezTo>
                  <a:lnTo>
                    <a:pt x="26671" y="929640"/>
                  </a:lnTo>
                  <a:cubicBezTo>
                    <a:pt x="26671" y="927100"/>
                    <a:pt x="26671" y="925830"/>
                    <a:pt x="25401" y="923290"/>
                  </a:cubicBezTo>
                  <a:lnTo>
                    <a:pt x="24131" y="916940"/>
                  </a:lnTo>
                  <a:lnTo>
                    <a:pt x="24131" y="909320"/>
                  </a:lnTo>
                  <a:lnTo>
                    <a:pt x="22861" y="855980"/>
                  </a:lnTo>
                  <a:lnTo>
                    <a:pt x="21591" y="749300"/>
                  </a:lnTo>
                  <a:lnTo>
                    <a:pt x="17781" y="537210"/>
                  </a:lnTo>
                  <a:cubicBezTo>
                    <a:pt x="16511" y="466090"/>
                    <a:pt x="15241" y="394970"/>
                    <a:pt x="15241" y="325120"/>
                  </a:cubicBezTo>
                  <a:cubicBezTo>
                    <a:pt x="13971" y="254000"/>
                    <a:pt x="13971" y="182880"/>
                    <a:pt x="13971" y="111760"/>
                  </a:cubicBezTo>
                  <a:cubicBezTo>
                    <a:pt x="13971" y="104140"/>
                    <a:pt x="15241" y="91440"/>
                    <a:pt x="16511" y="81280"/>
                  </a:cubicBezTo>
                  <a:lnTo>
                    <a:pt x="21591" y="66040"/>
                  </a:lnTo>
                  <a:cubicBezTo>
                    <a:pt x="22861" y="60960"/>
                    <a:pt x="26671" y="55880"/>
                    <a:pt x="29211" y="52070"/>
                  </a:cubicBezTo>
                  <a:cubicBezTo>
                    <a:pt x="40641" y="33020"/>
                    <a:pt x="57151" y="17780"/>
                    <a:pt x="76201" y="8890"/>
                  </a:cubicBezTo>
                  <a:cubicBezTo>
                    <a:pt x="86361" y="5080"/>
                    <a:pt x="100331" y="1270"/>
                    <a:pt x="107951" y="1270"/>
                  </a:cubicBezTo>
                  <a:lnTo>
                    <a:pt x="114301" y="0"/>
                  </a:lnTo>
                  <a:lnTo>
                    <a:pt x="156211" y="0"/>
                  </a:lnTo>
                  <a:lnTo>
                    <a:pt x="109221" y="0"/>
                  </a:lnTo>
                  <a:cubicBezTo>
                    <a:pt x="95251" y="1270"/>
                    <a:pt x="81281" y="5080"/>
                    <a:pt x="68581" y="11430"/>
                  </a:cubicBezTo>
                  <a:cubicBezTo>
                    <a:pt x="43181" y="24130"/>
                    <a:pt x="22861" y="49530"/>
                    <a:pt x="15241" y="77470"/>
                  </a:cubicBezTo>
                  <a:cubicBezTo>
                    <a:pt x="11431" y="91440"/>
                    <a:pt x="11431" y="106680"/>
                    <a:pt x="10161" y="123190"/>
                  </a:cubicBezTo>
                  <a:lnTo>
                    <a:pt x="8891" y="171450"/>
                  </a:lnTo>
                  <a:lnTo>
                    <a:pt x="6350" y="365760"/>
                  </a:lnTo>
                  <a:cubicBezTo>
                    <a:pt x="5080" y="495300"/>
                    <a:pt x="1270" y="624840"/>
                    <a:pt x="1270" y="755650"/>
                  </a:cubicBezTo>
                  <a:lnTo>
                    <a:pt x="0" y="853440"/>
                  </a:lnTo>
                  <a:lnTo>
                    <a:pt x="0" y="901700"/>
                  </a:lnTo>
                  <a:cubicBezTo>
                    <a:pt x="0" y="918210"/>
                    <a:pt x="0" y="934720"/>
                    <a:pt x="6350" y="949960"/>
                  </a:cubicBezTo>
                  <a:cubicBezTo>
                    <a:pt x="16510" y="980440"/>
                    <a:pt x="27941" y="1007110"/>
                    <a:pt x="57150" y="1021080"/>
                  </a:cubicBezTo>
                  <a:cubicBezTo>
                    <a:pt x="71120" y="1027430"/>
                    <a:pt x="87630" y="1031240"/>
                    <a:pt x="104141" y="1032510"/>
                  </a:cubicBezTo>
                  <a:lnTo>
                    <a:pt x="151131" y="1032510"/>
                  </a:lnTo>
                  <a:cubicBezTo>
                    <a:pt x="182881" y="1031240"/>
                    <a:pt x="213361" y="1017270"/>
                    <a:pt x="234951" y="995680"/>
                  </a:cubicBezTo>
                  <a:cubicBezTo>
                    <a:pt x="246381" y="985520"/>
                    <a:pt x="254001" y="971550"/>
                    <a:pt x="259081" y="957580"/>
                  </a:cubicBezTo>
                  <a:cubicBezTo>
                    <a:pt x="264161" y="943610"/>
                    <a:pt x="266701" y="929640"/>
                    <a:pt x="266701" y="913130"/>
                  </a:cubicBezTo>
                  <a:lnTo>
                    <a:pt x="261621" y="749300"/>
                  </a:lnTo>
                  <a:close/>
                </a:path>
              </a:pathLst>
            </a:custGeom>
            <a:solidFill>
              <a:srgbClr val="E2DADA"/>
            </a:solidFill>
          </p:spPr>
        </p:sp>
      </p:grpSp>
      <p:sp>
        <p:nvSpPr>
          <p:cNvPr name="TextBox 17" id="17"/>
          <p:cNvSpPr txBox="true"/>
          <p:nvPr/>
        </p:nvSpPr>
        <p:spPr>
          <a:xfrm rot="0">
            <a:off x="1028700" y="1958222"/>
            <a:ext cx="10221086" cy="6242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92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🎭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 Фольклор легко интег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рируется в: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мастер-классы;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фольклорные кружки;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литературные праздники;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классные часы и творческие проекты.</a:t>
            </a:r>
          </a:p>
          <a:p>
            <a:pPr algn="just">
              <a:lnSpc>
                <a:spcPts val="492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👧 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На моих занятиях дети: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чит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ают и обсуждают народные тексты;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соревнуются в чтении скороговорок;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сочиняют свои частушки;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ин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сценируют сказки.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522463" y="12654"/>
            <a:ext cx="16881460" cy="10160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Фоль</a:t>
            </a: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клор во внеурочной и проектной деятельности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847893" y="8610623"/>
            <a:ext cx="16230600" cy="11429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📌 Это не только укрепляет речевые навыки, но и погружает ребёнка в родную культуру, формирует интерес к языку и чтению.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C8D8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4686" y="163433"/>
            <a:ext cx="17978627" cy="9960134"/>
            <a:chOff x="0" y="0"/>
            <a:chExt cx="4735112" cy="262324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735112" cy="2623245"/>
            </a:xfrm>
            <a:custGeom>
              <a:avLst/>
              <a:gdLst/>
              <a:ahLst/>
              <a:cxnLst/>
              <a:rect r="r" b="b" t="t" l="l"/>
              <a:pathLst>
                <a:path h="2623245" w="4735112">
                  <a:moveTo>
                    <a:pt x="0" y="0"/>
                  </a:moveTo>
                  <a:lnTo>
                    <a:pt x="4735112" y="0"/>
                  </a:lnTo>
                  <a:lnTo>
                    <a:pt x="4735112" y="2623245"/>
                  </a:lnTo>
                  <a:lnTo>
                    <a:pt x="0" y="2623245"/>
                  </a:lnTo>
                  <a:close/>
                </a:path>
              </a:pathLst>
            </a:custGeom>
            <a:solidFill>
              <a:srgbClr val="DFEDED"/>
            </a:solidFill>
            <a:ln cap="sq">
              <a:noFill/>
              <a:prstDash val="solid"/>
              <a:miter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4735112" cy="2651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614701" y="1239064"/>
            <a:ext cx="17058599" cy="8653848"/>
            <a:chOff x="0" y="0"/>
            <a:chExt cx="4492800" cy="227920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92800" cy="2279203"/>
            </a:xfrm>
            <a:custGeom>
              <a:avLst/>
              <a:gdLst/>
              <a:ahLst/>
              <a:cxnLst/>
              <a:rect r="r" b="b" t="t" l="l"/>
              <a:pathLst>
                <a:path h="2279203" w="4492800">
                  <a:moveTo>
                    <a:pt x="0" y="0"/>
                  </a:moveTo>
                  <a:lnTo>
                    <a:pt x="4492800" y="0"/>
                  </a:lnTo>
                  <a:lnTo>
                    <a:pt x="4492800" y="2279203"/>
                  </a:lnTo>
                  <a:lnTo>
                    <a:pt x="0" y="2279203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5C8D8C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92800" cy="231730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543817" y="9430908"/>
            <a:ext cx="4499175" cy="2961275"/>
          </a:xfrm>
          <a:custGeom>
            <a:avLst/>
            <a:gdLst/>
            <a:ahLst/>
            <a:cxnLst/>
            <a:rect r="r" b="b" t="t" l="l"/>
            <a:pathLst>
              <a:path h="2961275" w="4499175">
                <a:moveTo>
                  <a:pt x="0" y="0"/>
                </a:moveTo>
                <a:lnTo>
                  <a:pt x="4499175" y="0"/>
                </a:lnTo>
                <a:lnTo>
                  <a:pt x="4499175" y="2961275"/>
                </a:lnTo>
                <a:lnTo>
                  <a:pt x="0" y="29612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0541507" y="2855826"/>
            <a:ext cx="6247309" cy="4747955"/>
          </a:xfrm>
          <a:custGeom>
            <a:avLst/>
            <a:gdLst/>
            <a:ahLst/>
            <a:cxnLst/>
            <a:rect r="r" b="b" t="t" l="l"/>
            <a:pathLst>
              <a:path h="4747955" w="6247309">
                <a:moveTo>
                  <a:pt x="0" y="0"/>
                </a:moveTo>
                <a:lnTo>
                  <a:pt x="6247309" y="0"/>
                </a:lnTo>
                <a:lnTo>
                  <a:pt x="6247309" y="4747956"/>
                </a:lnTo>
                <a:lnTo>
                  <a:pt x="0" y="474795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926620" y="1380889"/>
            <a:ext cx="16073145" cy="12896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92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🌿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Каждый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жа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н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р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фольклора несёт в себе модель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м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ышле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ния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,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эмоц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онального отношения, нормы поведения и образцы языка.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2235589" y="12654"/>
            <a:ext cx="13455208" cy="10160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Фоль</a:t>
            </a: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клор как культурный и языковой код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28700" y="8022882"/>
            <a:ext cx="16230600" cy="11429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🎯</a:t>
            </a: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 Это не просто тексты для работы — это ценностное воспитание средствами языка.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28700" y="3429069"/>
            <a:ext cx="9255049" cy="32764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b="true" sz="3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Пословицы, сказки, былины: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формируют нравственные ориентиры,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развивают чувство справедливости, долга, доброты,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учат чувствовать родной язык,</a:t>
            </a:r>
          </a:p>
          <a:p>
            <a:pPr algn="just" marL="647700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дают многозначность и глубину текста.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5C8D8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54686" y="163433"/>
            <a:ext cx="17978627" cy="9960134"/>
            <a:chOff x="0" y="0"/>
            <a:chExt cx="4735112" cy="262324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735112" cy="2623245"/>
            </a:xfrm>
            <a:custGeom>
              <a:avLst/>
              <a:gdLst/>
              <a:ahLst/>
              <a:cxnLst/>
              <a:rect r="r" b="b" t="t" l="l"/>
              <a:pathLst>
                <a:path h="2623245" w="4735112">
                  <a:moveTo>
                    <a:pt x="0" y="0"/>
                  </a:moveTo>
                  <a:lnTo>
                    <a:pt x="4735112" y="0"/>
                  </a:lnTo>
                  <a:lnTo>
                    <a:pt x="4735112" y="2623245"/>
                  </a:lnTo>
                  <a:lnTo>
                    <a:pt x="0" y="2623245"/>
                  </a:lnTo>
                  <a:close/>
                </a:path>
              </a:pathLst>
            </a:custGeom>
            <a:solidFill>
              <a:srgbClr val="DFEDED"/>
            </a:solidFill>
            <a:ln cap="sq">
              <a:noFill/>
              <a:prstDash val="solid"/>
              <a:miter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4735112" cy="265182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614701" y="1239064"/>
            <a:ext cx="17058599" cy="8653848"/>
            <a:chOff x="0" y="0"/>
            <a:chExt cx="4492800" cy="227920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492800" cy="2279203"/>
            </a:xfrm>
            <a:custGeom>
              <a:avLst/>
              <a:gdLst/>
              <a:ahLst/>
              <a:cxnLst/>
              <a:rect r="r" b="b" t="t" l="l"/>
              <a:pathLst>
                <a:path h="2279203" w="4492800">
                  <a:moveTo>
                    <a:pt x="0" y="0"/>
                  </a:moveTo>
                  <a:lnTo>
                    <a:pt x="4492800" y="0"/>
                  </a:lnTo>
                  <a:lnTo>
                    <a:pt x="4492800" y="2279203"/>
                  </a:lnTo>
                  <a:lnTo>
                    <a:pt x="0" y="2279203"/>
                  </a:ln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5C8D8C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4492800" cy="231730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15543817" y="9430908"/>
            <a:ext cx="4499175" cy="2961275"/>
          </a:xfrm>
          <a:custGeom>
            <a:avLst/>
            <a:gdLst/>
            <a:ahLst/>
            <a:cxnLst/>
            <a:rect r="r" b="b" t="t" l="l"/>
            <a:pathLst>
              <a:path h="2961275" w="4499175">
                <a:moveTo>
                  <a:pt x="0" y="0"/>
                </a:moveTo>
                <a:lnTo>
                  <a:pt x="4499175" y="0"/>
                </a:lnTo>
                <a:lnTo>
                  <a:pt x="4499175" y="2961275"/>
                </a:lnTo>
                <a:lnTo>
                  <a:pt x="0" y="29612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1697080" y="2921093"/>
            <a:ext cx="5976220" cy="4444813"/>
          </a:xfrm>
          <a:custGeom>
            <a:avLst/>
            <a:gdLst/>
            <a:ahLst/>
            <a:cxnLst/>
            <a:rect r="r" b="b" t="t" l="l"/>
            <a:pathLst>
              <a:path h="4444813" w="5976220">
                <a:moveTo>
                  <a:pt x="0" y="0"/>
                </a:moveTo>
                <a:lnTo>
                  <a:pt x="5976219" y="0"/>
                </a:lnTo>
                <a:lnTo>
                  <a:pt x="5976219" y="4444814"/>
                </a:lnTo>
                <a:lnTo>
                  <a:pt x="0" y="444481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028700" y="1512101"/>
            <a:ext cx="10509753" cy="93383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92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 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У младших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 школьников ведущими являются: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игровая мотивац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ия;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эмоц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и</a:t>
            </a: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ональное восприятие;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наглядно-образное мышление.</a:t>
            </a:r>
          </a:p>
          <a:p>
            <a:pPr algn="just">
              <a:lnSpc>
                <a:spcPts val="492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📖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 Фольклор: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работает на эти каналы восприятия;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делает чтение увлекательным и понятным;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помогает осваивать текст через действия и эмоции.</a:t>
            </a:r>
          </a:p>
          <a:p>
            <a:pPr algn="just">
              <a:lnSpc>
                <a:spcPts val="4920"/>
              </a:lnSpc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📌 </a:t>
            </a:r>
            <a:r>
              <a:rPr lang="en-US" sz="3000" b="true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Например: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загадки развивают воображение и логику;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потешки — слух и ритм;</a:t>
            </a:r>
          </a:p>
          <a:p>
            <a:pPr algn="just" marL="647700" indent="-323850" lvl="1">
              <a:lnSpc>
                <a:spcPts val="492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Evolventa"/>
                <a:ea typeface="Evolventa"/>
                <a:cs typeface="Evolventa"/>
                <a:sym typeface="Evolventa"/>
              </a:rPr>
              <a:t>пословицы — мышление и моральные качества.</a:t>
            </a:r>
          </a:p>
          <a:p>
            <a:pPr algn="just">
              <a:lnSpc>
                <a:spcPts val="4920"/>
              </a:lnSpc>
            </a:pPr>
          </a:p>
          <a:p>
            <a:pPr algn="just">
              <a:lnSpc>
                <a:spcPts val="4920"/>
              </a:lnSpc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280810" y="12654"/>
            <a:ext cx="13364766" cy="10160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Со</a:t>
            </a:r>
            <a:r>
              <a:rPr lang="en-US" b="true" sz="5000">
                <a:solidFill>
                  <a:srgbClr val="000000"/>
                </a:solidFill>
                <a:latin typeface="Evolventa Bold"/>
                <a:ea typeface="Evolventa Bold"/>
                <a:cs typeface="Evolventa Bold"/>
                <a:sym typeface="Evolventa Bold"/>
              </a:rPr>
              <a:t>ответствие возрастным особенностям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DAGnbL8X0NQ</dc:identifier>
  <dcterms:modified xsi:type="dcterms:W3CDTF">2011-08-01T06:04:30Z</dcterms:modified>
  <cp:revision>1</cp:revision>
  <dc:title>Презентация в pdf</dc:title>
</cp:coreProperties>
</file>