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6" r:id="rId11"/>
    <p:sldId id="267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c-yal72.ru/images/1_3.pdf" TargetMode="External"/><Relationship Id="rId2" Type="http://schemas.openxmlformats.org/officeDocument/2006/relationships/hyperlink" Target="http://www.ug.ru/archive/7045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ergeyafonin.ru/smeshannoe-obuchenie-tak-chto-zhe-eto-tako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МЕТОДИЧЕСКАЯ РАЗРАБОТКА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«СМЕШАННОЕ ОБУЧЕНИЕ»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3129496"/>
          </a:xfrm>
        </p:spPr>
        <p:txBody>
          <a:bodyPr>
            <a:normAutofit/>
          </a:bodyPr>
          <a:lstStyle/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УЧИТЕЛЬ: </a:t>
            </a:r>
            <a:r>
              <a:rPr lang="ru-RU" sz="2000" dirty="0" smtClean="0"/>
              <a:t>Григоренко Евгения Сергеевна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Комбинированное обучение формирует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1)умение самостоятельно планировать деятельность;</a:t>
            </a:r>
          </a:p>
          <a:p>
            <a:r>
              <a:rPr lang="ru-RU" dirty="0" smtClean="0"/>
              <a:t>2)умение эффективно организовывать деятельность, ориентируя ее на конечный результат;</a:t>
            </a:r>
          </a:p>
          <a:p>
            <a:r>
              <a:rPr lang="ru-RU" dirty="0" smtClean="0"/>
              <a:t>3)умение принимать решения, делать осознанный выбор и нести за него ответственность; </a:t>
            </a:r>
          </a:p>
          <a:p>
            <a:r>
              <a:rPr lang="ru-RU" dirty="0" smtClean="0"/>
              <a:t>4)умение работать в информационном пространстве:</a:t>
            </a:r>
          </a:p>
          <a:p>
            <a:r>
              <a:rPr lang="ru-RU" dirty="0" smtClean="0"/>
              <a:t>а) отбирать информацию в соответствии с темой;</a:t>
            </a:r>
          </a:p>
          <a:p>
            <a:r>
              <a:rPr lang="ru-RU" dirty="0" smtClean="0"/>
              <a:t>б) навык самостоятельной поисковой деятельности.</a:t>
            </a:r>
          </a:p>
          <a:p>
            <a:r>
              <a:rPr lang="ru-RU" dirty="0" smtClean="0"/>
              <a:t>5) навык аналитической деятельности – умение структурировать полученную информацию и использовать адекватно поставленной задаче;</a:t>
            </a:r>
          </a:p>
          <a:p>
            <a:r>
              <a:rPr lang="ru-RU" dirty="0" smtClean="0"/>
              <a:t>6) навык презентации результатов деятельности с использованием различных информационных технологий;</a:t>
            </a:r>
          </a:p>
          <a:p>
            <a:r>
              <a:rPr lang="ru-RU" dirty="0" smtClean="0"/>
              <a:t>7) навык рефлексии, способствующий успешному функционированию субъекта в любой деятельности.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Рекомендации для работы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7239000" cy="5907056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 smtClean="0"/>
              <a:t>Во-первых, необходимо четкое понимание того, в какой предметной области будет использоваться данная технология. Очевидно, что есть дисциплины, в которых использование принципов смешанного обучения желательно в минимально необходимых объемах, другие же дисциплины - просто созданы для использования преимуществ смешанного обучения, перед традиционной и дистанционной формами.  </a:t>
            </a:r>
          </a:p>
          <a:p>
            <a:r>
              <a:rPr lang="ru-RU" sz="8000" dirty="0" smtClean="0"/>
              <a:t>Во-вторых, важно обладать достаточной информацией по контингенту обучающихся по данной технологии. Необходимый очевидный минимум – это информация по возрасту, масштабу владения современными информационными технологиями и уровню входных компетенций. Данная информация сделает возможным использование такого свойства смешанного обучения, как гибкость и позволит получить необходимые результаты, даже на разнородных группах обучающихся.</a:t>
            </a:r>
          </a:p>
          <a:p>
            <a:r>
              <a:rPr lang="ru-RU" sz="8000" dirty="0" smtClean="0"/>
              <a:t>В-третьих, целесообразно создание комфортной среды обучения, на базе технологической инфраструктуры, которая имеется у обучающихся. Нужно понимать, что дистанционный компонент смешанного обучения зачастую требует наличия определенного уровня компьютерных и сетевых технологий -  как в аудиторных, так и в домашних условиях.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6394537-A383-49B8-8ADF-7154AC7CC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E878093-641B-4D56-869C-12FEBC146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http://www.ug.ru/archive/70453</a:t>
            </a:r>
            <a:endParaRPr lang="ru-RU" dirty="0"/>
          </a:p>
          <a:p>
            <a:r>
              <a:rPr lang="en-US" dirty="0">
                <a:hlinkClick r:id="rId3"/>
              </a:rPr>
              <a:t>http://imc-yal72.ru/images/1_3.pdf</a:t>
            </a:r>
            <a:endParaRPr lang="ru-RU" dirty="0"/>
          </a:p>
          <a:p>
            <a:r>
              <a:rPr lang="en-US" dirty="0">
                <a:hlinkClick r:id="rId4"/>
              </a:rPr>
              <a:t>http://sergeyafonin.ru/smeshannoe-obuchenie-tak-chto-zhe-eto-takoe/</a:t>
            </a:r>
            <a:r>
              <a:rPr lang="ru-RU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951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Содержание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1.Что такое смешенное обучение?</a:t>
            </a:r>
          </a:p>
          <a:p>
            <a:r>
              <a:rPr lang="ru-RU" dirty="0" smtClean="0"/>
              <a:t>2.Модели смешанного обучения</a:t>
            </a:r>
          </a:p>
          <a:p>
            <a:r>
              <a:rPr lang="ru-RU" dirty="0" smtClean="0"/>
              <a:t>3.Схемы моделей</a:t>
            </a:r>
          </a:p>
          <a:p>
            <a:r>
              <a:rPr lang="ru-RU" dirty="0" smtClean="0"/>
              <a:t>4. Какие задачи решает такое обучение</a:t>
            </a:r>
          </a:p>
          <a:p>
            <a:r>
              <a:rPr lang="ru-RU" dirty="0" smtClean="0"/>
              <a:t>5.Комбинорованное бучение формирует</a:t>
            </a:r>
          </a:p>
          <a:p>
            <a:r>
              <a:rPr lang="ru-RU" dirty="0" smtClean="0"/>
              <a:t>6.Рекомендации для работы</a:t>
            </a:r>
          </a:p>
          <a:p>
            <a:r>
              <a:rPr lang="ru-RU" smtClean="0"/>
              <a:t>7.Источники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Смешенное обучение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Смешанное обучение – форма организации учебного процесса, на основе использования традиционных методов очного обучения и современных информационных </a:t>
            </a:r>
            <a:r>
              <a:rPr lang="ru-RU" dirty="0" err="1" smtClean="0"/>
              <a:t>онлайн</a:t>
            </a:r>
            <a:r>
              <a:rPr lang="ru-RU" dirty="0" smtClean="0"/>
              <a:t> технологий дистанционного обучения. На первый взгляд, задача смешения электронного метода обучения с традиционным является довольно не сложной задачей. Однако, этот процесс требует тщательного анализа нескольких концептуальных позиций и выработки комплексных рекомендаций по каждой из них.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Модели смешанного обучения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«Перевернутый класс»</a:t>
            </a:r>
          </a:p>
          <a:p>
            <a:r>
              <a:rPr lang="ru-RU" dirty="0" smtClean="0"/>
              <a:t>2. «Ротация станций»</a:t>
            </a:r>
          </a:p>
          <a:p>
            <a:r>
              <a:rPr lang="ru-RU" dirty="0" smtClean="0"/>
              <a:t>3. «Ротация лабораторий»</a:t>
            </a:r>
          </a:p>
          <a:p>
            <a:r>
              <a:rPr lang="ru-RU" dirty="0" smtClean="0"/>
              <a:t>4.  «Модель индивидуальной ротации»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сааннщщшшщщшщщ0щщщзщ\Desktop\1058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190" y="1609725"/>
            <a:ext cx="6429020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E:\!!!!Новая папка\864_9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183" y="1609725"/>
            <a:ext cx="6491033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Смешанное обучение в схемах - Смешанное обучение в России">
            <a:extLst>
              <a:ext uri="{FF2B5EF4-FFF2-40B4-BE49-F238E27FC236}">
                <a16:creationId xmlns="" xmlns:a16="http://schemas.microsoft.com/office/drawing/2014/main" id="{82D10CDA-3D8A-4045-A19F-9B887928A67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14" y="1609725"/>
            <a:ext cx="6471772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:\!!!!Новая папка\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42852"/>
            <a:ext cx="7814102" cy="1428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Смешанное обучение </a:t>
            </a:r>
            <a:br>
              <a:rPr lang="ru-RU" dirty="0" smtClean="0"/>
            </a:br>
            <a:r>
              <a:rPr lang="ru-RU" dirty="0" smtClean="0"/>
              <a:t>позволяет решить ряд задач: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1391482"/>
            <a:ext cx="6956846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F1F1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расширить образовательные возможности обучающихся за счёт увеличения доступности и гибкости образования, учёта их индивидуальных образовательных потребностей, а также темпа и ритма освоения учебного материала;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F1F1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стимулировать формирование субъектной позиции обучающегося;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3) трансформировать стиль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педагога;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4) персонализировать образовательный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процесс.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218</TotalTime>
  <Words>435</Words>
  <Application>Microsoft Office PowerPoint</Application>
  <PresentationFormat>Экран (4:3)</PresentationFormat>
  <Paragraphs>46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МЕТОДИЧЕСКАЯ РАЗРАБОТКА  «СМЕШАННОЕ ОБУЧЕНИЕ»</vt:lpstr>
      <vt:lpstr>Содержание </vt:lpstr>
      <vt:lpstr>Смешенное обучение</vt:lpstr>
      <vt:lpstr>Модели смешанного обучения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Смешанное обучение  позволяет решить ряд задач: </vt:lpstr>
      <vt:lpstr>Комбинированное обучение формирует</vt:lpstr>
      <vt:lpstr>Рекомендации для работы  </vt:lpstr>
      <vt:lpstr>Источники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Смешенное ОБУЧЕНИЕ</dc:title>
  <dc:creator>Сан</dc:creator>
  <cp:lastModifiedBy>Ирина</cp:lastModifiedBy>
  <cp:revision>24</cp:revision>
  <dcterms:created xsi:type="dcterms:W3CDTF">2022-02-28T11:13:33Z</dcterms:created>
  <dcterms:modified xsi:type="dcterms:W3CDTF">2022-04-13T09:46:45Z</dcterms:modified>
</cp:coreProperties>
</file>