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aif-s3.aif.ru/images/010/903/2767892d33515652632ddb5c2e46babc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91933457_1949" TargetMode="External"/><Relationship Id="rId2" Type="http://schemas.openxmlformats.org/officeDocument/2006/relationships/hyperlink" Target="https://vk.com/dobro56ru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B%D0%BE%D0%BD%D1%82%D1%91%D1%80%D1%81%D0%BA%D0%B8%D0%B9_%D1%84%D0%B0%D0%BD%D0%B4%D1%80%D0%B0%D0%B9%D0%B7%D0%B8%D0%BD%D0%B3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7990656" cy="1152127"/>
          </a:xfrm>
        </p:spPr>
        <p:txBody>
          <a:bodyPr>
            <a:noAutofit/>
          </a:bodyPr>
          <a:lstStyle/>
          <a:p>
            <a:pPr algn="ctr"/>
            <a:r>
              <a:rPr lang="ru-RU" sz="3200" b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3200" b="0" dirty="0" err="1"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  <a:t> и общество»</a:t>
            </a:r>
            <a:b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7992888" cy="4298032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Рисунок 3" descr="http://молодежь56.рф/assets/templates/images/news/udQoAnLhL1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052736"/>
            <a:ext cx="7992888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2686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России начали быстро развиваться культурные направления: кинематограф, театральная деятельность, писательство и многое другое. Во всех этих направления доброволец может найти определенную для себя работу, участвовать в массовках, флэш мобах и т.д. Можно заняться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волонтерством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музеях, библиотеках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парках.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Культурное </a:t>
            </a:r>
            <a:r>
              <a:rPr lang="ru-RU" sz="40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Просветительская деятельность по вопросам экологии. Лекции о раздельном сборе мусора, раздача листовок, распространение информации о загрязнении окружающей среды 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соцсетях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Прямая помощь в сохранении природы: субботники, посадка леса, сортировка мусора.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Эковолонтерство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развито прежде всего в городских парках, национальных парках, заповедниках.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Эковолонтерство</a:t>
            </a:r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09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волонтерствов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ключает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помощь ветеранам, благоустройство военных памятников и захоронений ,организацию Всероссийских молодежных исторических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квестов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 акций, помощь в организации парадов Победы по всей стране, увековечивание памяти пострадавших от репрессий, поиск останков солдат, погибших в Великой Отечественной войне.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002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Волонтер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серебряного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 возраста –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человек в возрасте от 55 лет и старше, добровольно и безвозмездно участвующий в деятельности, направленной на решение актуальных социальных, культурных, экономических, экологических проблем в обществе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Серебряные </a:t>
            </a:r>
            <a:r>
              <a:rPr lang="ru-RU" sz="44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</a:t>
            </a:r>
            <a:r>
              <a:rPr lang="ru-RU" sz="4400" dirty="0" err="1" smtClean="0"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28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ria56.ru/wp-content/uploads/2020/08/P1opMlbBAQU-scaled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9"/>
            <a:ext cx="8136903" cy="5746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9051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менно Булат Байров нашел девочку в районе городской свалки.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52928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210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vest-news.ru/files/news_images/2020/03/26/143779_15898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136904" cy="5746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  <a:hlinkClick r:id="rId2"/>
              </a:rPr>
              <a:t>Оренбургские добровольцы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  <a:hlinkClick r:id="rId3"/>
              </a:rPr>
              <a:t>27 мая 2020 в 9:04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Волонтеры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культуры Оренбуржья совместно с добровольческими движениями региона приглашают Вас уважаемые жители оказать помощь «Братьям нашим меньшим» животным передвижных зоопарков, которые в связи со сложившейся ситуацией были вынуждены остаться на неограниченное количество времени в регионе. Дело в том, что зверюшкам крайне необходим уход и питание. </a:t>
            </a:r>
            <a:br>
              <a:rPr lang="ru-RU" sz="2900" dirty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Мы с Вами можем им помочь – достаточно просто принести любые продукты (мясо, фрукты, овощи), тряпочки, салфетки и дезинфицирующие средства, а также очень нужна помощь ветеринара, периодически следить за здоровьем животных. </a:t>
            </a:r>
            <a:br>
              <a:rPr lang="ru-RU" sz="2900" dirty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Оказать помощь вы можете лично по месту нахождения передвижного зоопарка или можете позвонить по номеру 89120662764 (Александр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Alexandr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De-Forest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) и мы волонтеры доставим ваши подарки нашим четвероногим друзьям, которые оказались в такой непростой ситуации. Передвижные зоопарки расположены в г. Оренбург,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Шарлыкское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шоссе ½ «Армада», подвести продукты в «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ZooLand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» можно с обратной стороны, техническая зона отгрузки 6 пост, телефон для связи с представителем - 8-952-278-07-41 (Александр) и г. Орск,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Орский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проспект 8 (ОЗТП - Сток центр)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Зоолунопарк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«Барс», телефон представителя - 89690222230 (Владимир)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377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Благодарю за внимание!    </a:t>
            </a:r>
          </a:p>
          <a:p>
            <a:pPr marL="109728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109728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Презентацию выполнила: </a:t>
            </a:r>
          </a:p>
          <a:p>
            <a:pPr marL="109728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учитель высшей квалификационной категории, классный руководитель 9а класса </a:t>
            </a:r>
          </a:p>
          <a:p>
            <a:pPr marL="109728" indent="0" algn="ctr"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Бахтыбаева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Айша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Тажмуратовна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96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Волонтёрство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 tooltip="Латинский язык"/>
              </a:rPr>
              <a:t>лат.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la-Latn" i="1" dirty="0">
                <a:latin typeface="Times New Roman" pitchFamily="18" charset="0"/>
                <a:cs typeface="Times New Roman" pitchFamily="18" charset="0"/>
              </a:rPr>
              <a:t>voluntarius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добровольный) или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добровольчество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добровольческая деятельность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это широкий круг деятельности, включая традиционные формы взаимопомощи и самопомощи,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3" tooltip="Волонтёрский фандрайзинг"/>
              </a:rPr>
              <a:t>фандрайзинг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(привлечение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сторонних ресурсов для реализации социально значимых задач, культурных проектов или поддержания существования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организации),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официальное предоставление услуг и другие формы гражданского участия, которая осуществляется добровольно на благо широкой общественности без расчёта на денежное вознаграждение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https://ru.wikipedia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845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числе основных – социальное, культурное, экологическое, медицинское и спортивное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Добровольцы ездят в дома престарелых, общаются с пожилыми людьми, восстанавливают старинные усадьбы, проводят археологические раскопки, ищут пропавших людей, ведут наблюдения за птицами и помогают работе крупных мероприятий.</a:t>
            </a:r>
          </a:p>
          <a:p>
            <a:pPr marL="109728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Какую деятельность может осуществлять волонтер (доброволец)?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0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Волонтерская организация – это сообщество людей, которые готовы безвозмездно делиться своими ресурсами, силами, временем, умениями и профессиональными навыками на благо других людей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волонтерская организация?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804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Ресурсный центр добровольчества – это региональная организация, которая занимается поддержкой и развитием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волонтерства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Такая организация координирует волонтеров, снабжает их методическими материалами, а также обучает лидеров волонтерских объединений эффективному управлению.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ресурсный центр добровольчества?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760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98571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 12 января 2015 года в городе Оренбурге в соответствии с Постановлением от 11.12.2014 № 3081-п «О мерах по развитию добровольческого движения в городе Оренбурге» начал свою деятельность Волонтерский центр города Оренбурга.</a:t>
            </a:r>
          </a:p>
          <a:p>
            <a:pPr marL="109728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Волонтерский центр ведет свою деятельность по основным направлениям: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Социальное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Спортивное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Событийное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Культурное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Экологическое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Волонтеры Победы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Серебряные волонтеры</a:t>
            </a:r>
          </a:p>
          <a:p>
            <a:pPr marL="109728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Волонтерское движение в Оренбурге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91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Помощь социально незащищенным людям, нуждающимся в особой поддержке:</a:t>
            </a:r>
          </a:p>
          <a:p>
            <a:pPr marL="109728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детям, оставшимся без попечения родителей; людям с ограниченными возможностями; больным людям; одиноким ветеранам; пожилым 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юдям.</a:t>
            </a:r>
          </a:p>
          <a:p>
            <a:pPr marL="109728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Социальное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017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аключается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организации спортивных матчей, поиске зрителей, уборке территории, покупки спортивного инвентаря и многого друг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ого.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Спортивное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Работа волонтеров на масштабных мероприятиях: Спортивных Культурных Фестивалях, форумах, праздниках</a:t>
            </a:r>
          </a:p>
          <a:p>
            <a:pPr marL="109728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Событийное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</a:t>
            </a:r>
            <a:r>
              <a:rPr lang="ru-RU" sz="4000" dirty="0" err="1"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28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</TotalTime>
  <Words>545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 « Волонтерство и общество» </vt:lpstr>
      <vt:lpstr>Презентация PowerPoint</vt:lpstr>
      <vt:lpstr>Какую деятельность может осуществлять волонтер (доброволец)? </vt:lpstr>
      <vt:lpstr>Что такое волонтерская организация? </vt:lpstr>
      <vt:lpstr>Что такое ресурсный центр добровольчества? </vt:lpstr>
      <vt:lpstr>Волонтерское движение в Оренбурге   </vt:lpstr>
      <vt:lpstr>Социальное волонтерство </vt:lpstr>
      <vt:lpstr>Спортивное волонтерство</vt:lpstr>
      <vt:lpstr>Событийное волонтерство</vt:lpstr>
      <vt:lpstr>Культурное волонтерство </vt:lpstr>
      <vt:lpstr>Эковолонтерство </vt:lpstr>
      <vt:lpstr>Патриотическое волонтерство</vt:lpstr>
      <vt:lpstr>Серебряные волонтерство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Мира « Волонтерство и общество» </dc:title>
  <dc:creator>Артур</dc:creator>
  <cp:lastModifiedBy>Артур</cp:lastModifiedBy>
  <cp:revision>8</cp:revision>
  <dcterms:created xsi:type="dcterms:W3CDTF">2020-08-25T17:57:23Z</dcterms:created>
  <dcterms:modified xsi:type="dcterms:W3CDTF">2020-10-12T16:44:38Z</dcterms:modified>
</cp:coreProperties>
</file>