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5" r:id="rId7"/>
    <p:sldId id="266" r:id="rId8"/>
    <p:sldId id="267" r:id="rId9"/>
    <p:sldId id="268" r:id="rId10"/>
    <p:sldId id="269" r:id="rId11"/>
    <p:sldId id="270" r:id="rId12"/>
    <p:sldId id="271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ds02.infourok.ru/uploads/ex/07ca/00054b71-ecdfb071/hello_html_m6507fc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62"/>
            <a:ext cx="9144000" cy="68580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3400" y="2362200"/>
            <a:ext cx="8153399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Проект: </a:t>
            </a:r>
            <a:r>
              <a:rPr lang="ru-RU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«Доброе Одеяло»</a:t>
            </a:r>
          </a:p>
          <a:p>
            <a:pPr algn="ctr"/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8200" y="4495800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Подготовил: воспитатель</a:t>
            </a:r>
          </a:p>
          <a:p>
            <a:pPr algn="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Панкова Светлана Викторовна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7600" y="5791200"/>
            <a:ext cx="1752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 Дедовск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7400" y="457200"/>
            <a:ext cx="6477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МОУ СОШ имени Л.М. </a:t>
            </a:r>
            <a:r>
              <a:rPr lang="ru-RU" sz="32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Доватора</a:t>
            </a:r>
            <a:r>
              <a:rPr lang="ru-RU" sz="32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корпус 2-5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2.infourok.ru/uploads/ex/07ca/00054b71-ecdfb071/hello_html_m6507fc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E:\фото 2017\одеяло\IMG_20171115_0717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676400"/>
            <a:ext cx="3240000" cy="43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E:\фото 2017\одеяло\IMG_20171115_0827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1676400"/>
            <a:ext cx="3240000" cy="43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2.infourok.ru/uploads/ex/07ca/00054b71-ecdfb071/hello_html_m6507fc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E:\фото 2017\одеяло\IMG_20171115_0834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676400"/>
            <a:ext cx="3240000" cy="43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Леново\AppData\Local\Temp\Temp1_22-01-2018_07-49-00.zip\IMG_32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1600200"/>
            <a:ext cx="3240000" cy="43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2.infourok.ru/uploads/ex/07ca/00054b71-ecdfb071/hello_html_m6507fc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Леново\AppData\Local\Temp\Temp1_22-01-2018_07-49-00.zip\IMG_32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295400"/>
            <a:ext cx="3780000" cy="50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62000" y="1524000"/>
            <a:ext cx="41148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Доброта нужна всем людям,</a:t>
            </a:r>
            <a:b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Пусть побольше добрых будет.</a:t>
            </a:r>
            <a:b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Говорят не зря при встрече</a:t>
            </a:r>
            <a:b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«Добрый день» и «Добрый вечер».</a:t>
            </a:r>
            <a:b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не зря ведь есть у нас</a:t>
            </a:r>
            <a:b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Пожелание «В добрый час».</a:t>
            </a:r>
            <a:b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Доброта — она от века</a:t>
            </a:r>
            <a:b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Украшенье человека…</a:t>
            </a:r>
            <a:endParaRPr lang="ru-RU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2.infourok.ru/uploads/ex/07ca/00054b71-ecdfb071/hello_html_m6507fc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09600" y="1524000"/>
            <a:ext cx="80772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 проекта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коммуникативно-творческий.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проекта: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 октябрь2021 год.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Участники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дети средней группы №5 «Солнышко» и их родители.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Проблема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 Для детей среднего возраста свойственна высокая эмоциональная восприимчивость ко всему, что их окружает. Чем больше органов чувств задействовано в процессе воспитания и развития ребенка, тем полнее раскрывается перед ним картина мира. Все новое ребенок активно воспринимает и осваивает через движение, ведь движение для него - способ познания. Дети познают мир руками, что доказывается многими исследователями, которые отмечают роль тонких движений кисти и устанавливают связь между развитием тонкой моторики и речью. Современные дети, к сожалению, испытывают нехватку движений и сенсорных ощущений…Родители проводят с детьми недостаточно времени, их постоянная занятость сказывается на настроении детей, отражается на их здоровье. Дети очень скучают по родителям, находясь в детском саду, этот проект поможет дошкольникам снизить эмоциональную напряженность, поможет детям и родителям почувствовать позитивную эмоциональную связь друг с другом.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2.infourok.ru/uploads/ex/07ca/00054b71-ecdfb071/hello_html_m6507fc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5800" y="1752600"/>
            <a:ext cx="7924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Цели: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укрепление эмоциональных контактов между детьми и взрослыми;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развитие сенсомоторной координации и мелкой моторики рук.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повышение качества образовательного процесса, 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развитие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креативности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повышение компетентности педагогов 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развитие у детей психомоторных функций, навыков общения;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снятие эмоционального и мышечного напряжения;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привлечение родителей к созданию «домашнего платочка» в домашних условиях;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использование «домашнего платочка» в игровой совместной и самостоятельной деятельности детей;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разработка игровых упражнений со шнуровками-тренажерами;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установление доверия и взаимопонимания между детьми и взрослыми;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развитие у детей творческих способностей.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2.infourok.ru/uploads/ex/07ca/00054b71-ecdfb071/hello_html_m6507fc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62000" y="1751855"/>
            <a:ext cx="73152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Разработка проекта.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Донести до участников проекта данную проблему.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Подобрать материалы, игрушки, атрибуты для игровой деятельности.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Подобрать материал для продуктивной деятельности.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Составить перспективный план мероприятий.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838200" y="3200400"/>
            <a:ext cx="7772400" cy="2824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Содержание проекта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Подготовительный этап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Цикл творческих заданий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 дать ребенку возможность участвовать вместе с родителями в реализации творческих задумок, показать родителям значимость совместной деятельности с ребенком в изготовлении поделки.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Предоставить возможность проявить свою индивидуальность, творческие способности, выдвигать нестандартные идеи и реализовывать их.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2.infourok.ru/uploads/ex/07ca/00054b71-ecdfb071/hello_html_m6507fc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09600" y="1066800"/>
            <a:ext cx="8001000" cy="5784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этап: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объединение участников образовательных отношений в коллектив единомышленников. Сплочение через совместную интересную деятельность родителей, детей и воспитателей, выстраивание партнерских отношений между участниками образовательных отношений. 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Творческое задание для родителей .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показать родителям основу выполнения творческой работы вместе с детьми, предложить подобрать материалы и эскизы выполнения задания по собственному замыслу.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Консультации для родителей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показать значимость данного проекта предполагающего как самостоятельную, так и совместную деятельность всех его участников.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 этап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арт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объекта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выполнение творческого задания вместе с ребенком, используя материалы и эскизы по собственному замыслу в домашних условиях.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 этап 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Заключительный. Акция «Доброе одеяло – «Солнышко».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объединение и сплочение участников образовательных отношений в коллектив единомышленников, выстраивание партнерских отношений между воспитателями, детьми и родителями.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2.infourok.ru/uploads/ex/07ca/00054b71-ecdfb071/hello_html_m6507fc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3400" y="1524000"/>
            <a:ext cx="8229600" cy="5230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Акция «Собираем доброе одеяло»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Индивидуальный этап проводится при непосредственном участии семьи. Родителям необходимы: положительный и доброжелательный настрой, умение договариваться с ребенком и обсуждать все новое, творческий подход, но главное - интерес семьи к нововведениям в жизни ребенка.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Рекомендации родителям: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Важно относиться к заданиям и просьбам воспитателей ответственно и не бояться предлагать собственные креативные идеи.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Довольно часто дети приносят с собой в детский сад любимую игрушку. Для них этот знакомый предмет и частичка дома, воспоминание о маме. Несомненно, что домашний платочек, оформленный вместе с мамой, поможет ребенку отвлечься, справиться со страхами и неуверенностью, снять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эмоциональное напряжение. При оформлении домашнего платочка родителям напоминается о его многофункциональности, чтобы с ним можно было играть, заниматься, рассматривать и трансформировать. Важно, что занятия с платочком, способствуют развитию мелкой моторики, а также веревочки и шнурки, закрепленные по углам платочка и на его поверхности.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2.infourok.ru/uploads/ex/07ca/00054b71-ecdfb071/hello_html_m6507fc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5800" y="1676400"/>
            <a:ext cx="7848600" cy="4399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Результат: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Каждый участник получал творческое задание «Платочек» - оформить кусок ткани (15x15 см) как индивидуальный «Домашний платочек».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Предлагались материалы для оформления платочка: разноцветные шнурки, ленточки и веревочки, бусины из бросового материала, пуговицы, нитки мулине, цветная тесьма различной ширины, бисер, кусочки тканей различной фактуры.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Проводилась акция «Собираем доброе одеяло» - составление общего полотна одеяла из отдельных фрагментов - индивидуальных «платочков».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владеют навыками изготовления игрушки, владеют первичными навыками сотрудничества при изготовлении совместной поделки.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Объединяются и сплачиваются участники образовательных отношений в коллектив единомышленников, выстраиваются позитивные партнерские отношений между воспитателями, детьми и родителями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2.infourok.ru/uploads/ex/07ca/00054b71-ecdfb071/hello_html_m6507fc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E:\фото 2017\одеяло\IMG_20171009_164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752600"/>
            <a:ext cx="3240000" cy="43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E:\фото 2017\одеяло\IMG_20171114_1718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1752600"/>
            <a:ext cx="3240000" cy="43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2.infourok.ru/uploads/ex/07ca/00054b71-ecdfb071/hello_html_m6507fc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E:\фото 2017\одеяло\IMG_20171114_1822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676400"/>
            <a:ext cx="3240000" cy="43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E:\фото 2017\одеяло\IMG_20171115_0716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676400"/>
            <a:ext cx="3240000" cy="43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48</Words>
  <Application>Microsoft Office PowerPoint</Application>
  <PresentationFormat>Экран (4:3)</PresentationFormat>
  <Paragraphs>16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Леново</dc:creator>
  <cp:lastModifiedBy>panko</cp:lastModifiedBy>
  <cp:revision>16</cp:revision>
  <dcterms:created xsi:type="dcterms:W3CDTF">2017-09-22T09:26:36Z</dcterms:created>
  <dcterms:modified xsi:type="dcterms:W3CDTF">2021-11-15T13:19:31Z</dcterms:modified>
</cp:coreProperties>
</file>