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63" r:id="rId4"/>
    <p:sldId id="257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Картинки по запросу &quot;картинки индийское кино&quot;"/>
          <p:cNvPicPr>
            <a:picLocks noChangeAspect="1" noChangeArrowheads="1"/>
          </p:cNvPicPr>
          <p:nvPr/>
        </p:nvPicPr>
        <p:blipFill>
          <a:blip r:embed="rId2" cstate="print"/>
          <a:srcRect l="-2296" t="6051" b="-2191"/>
          <a:stretch>
            <a:fillRect/>
          </a:stretch>
        </p:blipFill>
        <p:spPr bwMode="auto">
          <a:xfrm>
            <a:off x="4283968" y="0"/>
            <a:ext cx="4860032" cy="3042024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&quot;картинки индийское кино yf yfukbqcrjv zpsrt&quot;"/>
          <p:cNvPicPr>
            <a:picLocks noChangeAspect="1" noChangeArrowheads="1"/>
          </p:cNvPicPr>
          <p:nvPr/>
        </p:nvPicPr>
        <p:blipFill>
          <a:blip r:embed="rId3" cstate="print"/>
          <a:srcRect t="37339" r="30529"/>
          <a:stretch>
            <a:fillRect/>
          </a:stretch>
        </p:blipFill>
        <p:spPr bwMode="auto">
          <a:xfrm>
            <a:off x="0" y="0"/>
            <a:ext cx="4427984" cy="2995447"/>
          </a:xfrm>
          <a:prstGeom prst="rect">
            <a:avLst/>
          </a:prstGeom>
          <a:noFill/>
        </p:spPr>
      </p:pic>
      <p:pic>
        <p:nvPicPr>
          <p:cNvPr id="8" name="Рисунок 7" descr="https://image.vikatan.com/news/2019/01/14/images/pongalfest2_11002.jpg"/>
          <p:cNvPicPr/>
          <p:nvPr/>
        </p:nvPicPr>
        <p:blipFill>
          <a:blip r:embed="rId4" cstate="print"/>
          <a:srcRect l="9083" t="9159" b="8408"/>
          <a:stretch>
            <a:fillRect/>
          </a:stretch>
        </p:blipFill>
        <p:spPr bwMode="auto">
          <a:xfrm>
            <a:off x="3491880" y="3068960"/>
            <a:ext cx="5472881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11381" r="11226"/>
          <a:stretch>
            <a:fillRect/>
          </a:stretch>
        </p:blipFill>
        <p:spPr bwMode="auto">
          <a:xfrm>
            <a:off x="251520" y="3212976"/>
            <a:ext cx="3110904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avege.ru/allimg/mlim/ya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83768" y="2420888"/>
            <a:ext cx="6409407" cy="39608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Dear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Elena,</a:t>
            </a:r>
            <a:endParaRPr lang="en-US" sz="24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Thank you for your letter. </a:t>
            </a:r>
          </a:p>
          <a:p>
            <a:pPr>
              <a:defRPr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I am glad that you like Indian movies, but  I am really sorry because I know very little about Russian movies. What are the most popular types of films in Russia? Did any Russian films get Oscars? What Russian film do you recommend to watch?</a:t>
            </a:r>
            <a:endParaRPr lang="en-US" sz="24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Bye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</a:rPr>
              <a:t>, </a:t>
            </a:r>
          </a:p>
          <a:p>
            <a:pPr>
              <a:defRPr/>
            </a:pP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Ramesh</a:t>
            </a:r>
            <a:endParaRPr lang="en-US" sz="2400" dirty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defRPr/>
            </a:pP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80288" y="1196975"/>
            <a:ext cx="1295400" cy="215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/>
              <a:t>lenatarass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848872" cy="72008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+mn-lt"/>
              </a:rPr>
              <a:t>Project Work</a:t>
            </a:r>
            <a:endParaRPr lang="ru-RU" sz="3200" b="1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196752"/>
            <a:ext cx="4040188" cy="76200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How to make a project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88024" y="1196752"/>
            <a:ext cx="4041775" cy="76200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Rules for group work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67544" y="2132856"/>
            <a:ext cx="4040188" cy="3941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State the </a:t>
            </a:r>
            <a:r>
              <a:rPr lang="en-US" sz="2400" b="1" dirty="0" smtClean="0"/>
              <a:t>problem</a:t>
            </a:r>
            <a:r>
              <a:rPr lang="en-US" sz="2400" dirty="0" smtClean="0"/>
              <a:t>.</a:t>
            </a:r>
          </a:p>
          <a:p>
            <a:r>
              <a:rPr lang="en-US" sz="2400" b="1" dirty="0" smtClean="0"/>
              <a:t>Plan</a:t>
            </a:r>
            <a:r>
              <a:rPr lang="en-US" sz="2400" dirty="0" smtClean="0"/>
              <a:t> your work.</a:t>
            </a:r>
          </a:p>
          <a:p>
            <a:r>
              <a:rPr lang="en-US" sz="2400" b="1" dirty="0" smtClean="0"/>
              <a:t>Find</a:t>
            </a:r>
            <a:r>
              <a:rPr lang="en-US" sz="2400" dirty="0" smtClean="0"/>
              <a:t> </a:t>
            </a:r>
            <a:r>
              <a:rPr lang="en-US" sz="2400" dirty="0" smtClean="0"/>
              <a:t>information.</a:t>
            </a:r>
          </a:p>
          <a:p>
            <a:r>
              <a:rPr lang="en-US" sz="2400" dirty="0" smtClean="0"/>
              <a:t>Make a </a:t>
            </a:r>
            <a:r>
              <a:rPr lang="en-US" sz="2400" b="1" dirty="0" smtClean="0"/>
              <a:t>product </a:t>
            </a:r>
          </a:p>
          <a:p>
            <a:pPr>
              <a:buNone/>
            </a:pPr>
            <a:r>
              <a:rPr lang="en-US" sz="2400" b="1" dirty="0" smtClean="0"/>
              <a:t>   </a:t>
            </a:r>
            <a:r>
              <a:rPr lang="en-US" sz="2400" i="1" dirty="0" smtClean="0"/>
              <a:t>(a video message, a review, a poster, a diagram, etc.).</a:t>
            </a:r>
          </a:p>
          <a:p>
            <a:r>
              <a:rPr lang="en-US" sz="2400" dirty="0" smtClean="0"/>
              <a:t>Make a </a:t>
            </a:r>
            <a:r>
              <a:rPr lang="en-US" sz="2400" b="1" dirty="0" smtClean="0"/>
              <a:t>presentation</a:t>
            </a:r>
            <a:r>
              <a:rPr lang="en-US" sz="2400" dirty="0" smtClean="0"/>
              <a:t> of your product.</a:t>
            </a: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4008" y="2204864"/>
            <a:ext cx="4041775" cy="39417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dirty="0" smtClean="0"/>
              <a:t>Be polite.</a:t>
            </a:r>
          </a:p>
          <a:p>
            <a:pPr>
              <a:lnSpc>
                <a:spcPct val="200000"/>
              </a:lnSpc>
            </a:pPr>
            <a:r>
              <a:rPr lang="en-US" sz="2400" dirty="0" smtClean="0"/>
              <a:t>Be active.</a:t>
            </a:r>
          </a:p>
          <a:p>
            <a:pPr>
              <a:lnSpc>
                <a:spcPct val="200000"/>
              </a:lnSpc>
            </a:pPr>
            <a:r>
              <a:rPr lang="en-US" sz="2400" dirty="0" smtClean="0"/>
              <a:t>Listen to your partners.</a:t>
            </a:r>
          </a:p>
          <a:p>
            <a:pPr>
              <a:lnSpc>
                <a:spcPct val="200000"/>
              </a:lnSpc>
            </a:pPr>
            <a:r>
              <a:rPr lang="en-US" sz="2400" dirty="0" smtClean="0"/>
              <a:t>Play your role.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435280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Soviet/Russian </a:t>
            </a:r>
            <a:r>
              <a:rPr lang="en-US" sz="3600" b="1" dirty="0" smtClean="0"/>
              <a:t>Oscar</a:t>
            </a:r>
            <a:r>
              <a:rPr lang="ru-RU" sz="3600" b="1" dirty="0" smtClean="0"/>
              <a:t>-</a:t>
            </a:r>
            <a:r>
              <a:rPr lang="en-US" sz="3600" b="1" dirty="0" smtClean="0"/>
              <a:t>Winning Films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txBody>
          <a:bodyPr/>
          <a:lstStyle/>
          <a:p>
            <a:r>
              <a:rPr lang="en-US" dirty="0" smtClean="0"/>
              <a:t>A </a:t>
            </a:r>
            <a:r>
              <a:rPr lang="en-US" dirty="0" smtClean="0"/>
              <a:t>documentary film by </a:t>
            </a:r>
            <a:r>
              <a:rPr lang="en-US" dirty="0" err="1" smtClean="0"/>
              <a:t>L.Varlamov</a:t>
            </a:r>
            <a:r>
              <a:rPr lang="en-US" dirty="0" smtClean="0"/>
              <a:t>, </a:t>
            </a:r>
            <a:r>
              <a:rPr lang="en-US" dirty="0" err="1" smtClean="0"/>
              <a:t>I.Kopalin</a:t>
            </a:r>
            <a:r>
              <a:rPr lang="en-US" dirty="0" smtClean="0"/>
              <a:t> (1942).</a:t>
            </a:r>
          </a:p>
          <a:p>
            <a:endParaRPr lang="en-US" dirty="0" smtClean="0"/>
          </a:p>
          <a:p>
            <a:r>
              <a:rPr lang="en-US" dirty="0" smtClean="0"/>
              <a:t>The film “War and Peace” by </a:t>
            </a:r>
          </a:p>
          <a:p>
            <a:pPr>
              <a:buNone/>
            </a:pPr>
            <a:r>
              <a:rPr lang="en-US" dirty="0" smtClean="0"/>
              <a:t>               </a:t>
            </a:r>
            <a:r>
              <a:rPr lang="en-US" dirty="0" err="1" smtClean="0"/>
              <a:t>S.Bodnarchuk</a:t>
            </a:r>
            <a:r>
              <a:rPr lang="en-US" dirty="0" smtClean="0"/>
              <a:t> (1968).</a:t>
            </a:r>
            <a:endParaRPr lang="ru-RU" dirty="0"/>
          </a:p>
        </p:txBody>
      </p:sp>
      <p:pic>
        <p:nvPicPr>
          <p:cNvPr id="1026" name="Picture 2" descr="российские фильмы которые номинировались на оскара российские фильмы оскар кино советские картины отвратительные мужики disgusting men soviet movies osc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060848"/>
            <a:ext cx="2205245" cy="3528392"/>
          </a:xfrm>
          <a:prstGeom prst="rect">
            <a:avLst/>
          </a:prstGeom>
          <a:noFill/>
        </p:spPr>
      </p:pic>
      <p:pic>
        <p:nvPicPr>
          <p:cNvPr id="1028" name="Picture 4" descr="российские фильмы которые номинировались на оскара российские фильмы оскар кино советские картины отвратительные мужики disgusting men soviet movies osc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293096"/>
            <a:ext cx="4544219" cy="1997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en-US" sz="3600" b="1" smtClean="0"/>
              <a:t>Oscar-winning  </a:t>
            </a:r>
            <a:r>
              <a:rPr lang="en-US" sz="3600" b="1" dirty="0" smtClean="0"/>
              <a:t>Soviet and Russian Films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txBody>
          <a:bodyPr/>
          <a:lstStyle/>
          <a:p>
            <a:r>
              <a:rPr lang="en-US" dirty="0" smtClean="0"/>
              <a:t>“Moscow </a:t>
            </a:r>
            <a:r>
              <a:rPr lang="en-US" dirty="0" smtClean="0"/>
              <a:t>doesn’t believe tears” by (1980).</a:t>
            </a:r>
          </a:p>
          <a:p>
            <a:endParaRPr lang="en-US" dirty="0" smtClean="0"/>
          </a:p>
          <a:p>
            <a:r>
              <a:rPr lang="en-US" dirty="0" smtClean="0"/>
              <a:t>“Burnt by the Sun” by </a:t>
            </a:r>
            <a:r>
              <a:rPr lang="en-US" dirty="0" err="1" smtClean="0"/>
              <a:t>N.Mikhalkov</a:t>
            </a:r>
            <a:r>
              <a:rPr lang="en-US" dirty="0" smtClean="0"/>
              <a:t> (1994).</a:t>
            </a:r>
          </a:p>
          <a:p>
            <a:endParaRPr lang="en-US" dirty="0" smtClean="0"/>
          </a:p>
          <a:p>
            <a:r>
              <a:rPr lang="en-US" dirty="0" smtClean="0"/>
              <a:t>“The old Man and the Sea” by </a:t>
            </a:r>
            <a:r>
              <a:rPr lang="en-US" dirty="0" err="1" smtClean="0"/>
              <a:t>A.Petrov</a:t>
            </a:r>
            <a:r>
              <a:rPr lang="en-US" dirty="0" smtClean="0"/>
              <a:t> (2000).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794</TotalTime>
  <Words>194</Words>
  <Application>Microsoft Office PowerPoint</Application>
  <PresentationFormat>Экран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Городская</vt:lpstr>
      <vt:lpstr>Слайд 1</vt:lpstr>
      <vt:lpstr>Слайд 2</vt:lpstr>
      <vt:lpstr>Project Work</vt:lpstr>
      <vt:lpstr>Soviet/Russian Oscar-Winning Films</vt:lpstr>
      <vt:lpstr>Oscar-winning  Soviet and Russian Films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админ</cp:lastModifiedBy>
  <cp:revision>8</cp:revision>
  <dcterms:created xsi:type="dcterms:W3CDTF">2020-02-09T11:25:26Z</dcterms:created>
  <dcterms:modified xsi:type="dcterms:W3CDTF">2020-02-12T17:49:24Z</dcterms:modified>
</cp:coreProperties>
</file>