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66" r:id="rId3"/>
    <p:sldId id="264" r:id="rId4"/>
    <p:sldId id="262" r:id="rId5"/>
    <p:sldId id="268" r:id="rId6"/>
    <p:sldId id="271" r:id="rId7"/>
    <p:sldId id="272" r:id="rId8"/>
    <p:sldId id="261" r:id="rId9"/>
    <p:sldId id="267" r:id="rId10"/>
    <p:sldId id="270" r:id="rId11"/>
    <p:sldId id="269" r:id="rId12"/>
    <p:sldId id="274" r:id="rId13"/>
    <p:sldId id="275" r:id="rId14"/>
    <p:sldId id="273" r:id="rId15"/>
    <p:sldId id="276" r:id="rId16"/>
    <p:sldId id="277" r:id="rId17"/>
    <p:sldId id="280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DA7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243" autoAdjust="0"/>
  </p:normalViewPr>
  <p:slideViewPr>
    <p:cSldViewPr>
      <p:cViewPr varScale="1">
        <p:scale>
          <a:sx n="97" d="100"/>
          <a:sy n="97" d="100"/>
        </p:scale>
        <p:origin x="-3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1E763-3077-48CA-84A6-4E068A7C29CE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B3652-A50D-4EF6-AD7F-5D8A597E5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B3652-A50D-4EF6-AD7F-5D8A597E5AD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B3652-A50D-4EF6-AD7F-5D8A597E5AD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B3652-A50D-4EF6-AD7F-5D8A597E5AD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51531-7B02-4C2E-A879-8775B68616C5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A0FF0-5BA2-488B-8242-B3653694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51531-7B02-4C2E-A879-8775B68616C5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A0FF0-5BA2-488B-8242-B3653694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51531-7B02-4C2E-A879-8775B68616C5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A0FF0-5BA2-488B-8242-B3653694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51531-7B02-4C2E-A879-8775B68616C5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A0FF0-5BA2-488B-8242-B3653694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51531-7B02-4C2E-A879-8775B68616C5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A0FF0-5BA2-488B-8242-B3653694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51531-7B02-4C2E-A879-8775B68616C5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A0FF0-5BA2-488B-8242-B3653694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51531-7B02-4C2E-A879-8775B68616C5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A0FF0-5BA2-488B-8242-B3653694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51531-7B02-4C2E-A879-8775B68616C5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A0FF0-5BA2-488B-8242-B3653694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51531-7B02-4C2E-A879-8775B68616C5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A0FF0-5BA2-488B-8242-B3653694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51531-7B02-4C2E-A879-8775B68616C5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A0FF0-5BA2-488B-8242-B3653694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51531-7B02-4C2E-A879-8775B68616C5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A0FF0-5BA2-488B-8242-B3653694F5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E151531-7B02-4C2E-A879-8775B68616C5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2DA0FF0-5BA2-488B-8242-B3653694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jpeg"/><Relationship Id="rId3" Type="http://schemas.openxmlformats.org/officeDocument/2006/relationships/image" Target="../media/image3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slide" Target="slide13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4" Type="http://schemas.openxmlformats.org/officeDocument/2006/relationships/image" Target="../media/image33.jpe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6.gif"/><Relationship Id="rId7" Type="http://schemas.openxmlformats.org/officeDocument/2006/relationships/audio" Target="../media/audio1.wav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audio" Target="../media/audio2.wav"/><Relationship Id="rId4" Type="http://schemas.openxmlformats.org/officeDocument/2006/relationships/slide" Target="slide14.xml"/><Relationship Id="rId9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13" Type="http://schemas.openxmlformats.org/officeDocument/2006/relationships/image" Target="../media/image56.png"/><Relationship Id="rId18" Type="http://schemas.openxmlformats.org/officeDocument/2006/relationships/image" Target="../media/image60.png"/><Relationship Id="rId3" Type="http://schemas.openxmlformats.org/officeDocument/2006/relationships/image" Target="../media/image47.png"/><Relationship Id="rId7" Type="http://schemas.openxmlformats.org/officeDocument/2006/relationships/image" Target="../media/image46.gif"/><Relationship Id="rId12" Type="http://schemas.openxmlformats.org/officeDocument/2006/relationships/image" Target="../media/image55.png"/><Relationship Id="rId17" Type="http://schemas.openxmlformats.org/officeDocument/2006/relationships/image" Target="../media/image59.png"/><Relationship Id="rId2" Type="http://schemas.openxmlformats.org/officeDocument/2006/relationships/image" Target="../media/image3.png"/><Relationship Id="rId16" Type="http://schemas.openxmlformats.org/officeDocument/2006/relationships/image" Target="../media/image5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11" Type="http://schemas.openxmlformats.org/officeDocument/2006/relationships/image" Target="../media/image54.png"/><Relationship Id="rId5" Type="http://schemas.openxmlformats.org/officeDocument/2006/relationships/image" Target="../media/image49.gif"/><Relationship Id="rId15" Type="http://schemas.openxmlformats.org/officeDocument/2006/relationships/image" Target="../media/image57.gif"/><Relationship Id="rId10" Type="http://schemas.openxmlformats.org/officeDocument/2006/relationships/image" Target="../media/image53.png"/><Relationship Id="rId19" Type="http://schemas.openxmlformats.org/officeDocument/2006/relationships/slide" Target="slide15.xml"/><Relationship Id="rId4" Type="http://schemas.openxmlformats.org/officeDocument/2006/relationships/image" Target="../media/image48.png"/><Relationship Id="rId9" Type="http://schemas.openxmlformats.org/officeDocument/2006/relationships/image" Target="../media/image52.png"/><Relationship Id="rId1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22.png"/><Relationship Id="rId4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gif"/><Relationship Id="rId13" Type="http://schemas.openxmlformats.org/officeDocument/2006/relationships/image" Target="../media/image72.png"/><Relationship Id="rId18" Type="http://schemas.openxmlformats.org/officeDocument/2006/relationships/image" Target="../media/image75.png"/><Relationship Id="rId3" Type="http://schemas.openxmlformats.org/officeDocument/2006/relationships/image" Target="../media/image64.png"/><Relationship Id="rId7" Type="http://schemas.openxmlformats.org/officeDocument/2006/relationships/image" Target="../media/image47.png"/><Relationship Id="rId12" Type="http://schemas.openxmlformats.org/officeDocument/2006/relationships/image" Target="../media/image71.gif"/><Relationship Id="rId17" Type="http://schemas.openxmlformats.org/officeDocument/2006/relationships/image" Target="../media/image74.png"/><Relationship Id="rId2" Type="http://schemas.openxmlformats.org/officeDocument/2006/relationships/image" Target="../media/image3.png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11" Type="http://schemas.openxmlformats.org/officeDocument/2006/relationships/image" Target="../media/image70.gif"/><Relationship Id="rId5" Type="http://schemas.openxmlformats.org/officeDocument/2006/relationships/image" Target="../media/image57.gif"/><Relationship Id="rId15" Type="http://schemas.openxmlformats.org/officeDocument/2006/relationships/audio" Target="../media/audio2.wav"/><Relationship Id="rId10" Type="http://schemas.openxmlformats.org/officeDocument/2006/relationships/image" Target="../media/image69.png"/><Relationship Id="rId4" Type="http://schemas.openxmlformats.org/officeDocument/2006/relationships/image" Target="../media/image65.png"/><Relationship Id="rId9" Type="http://schemas.openxmlformats.org/officeDocument/2006/relationships/image" Target="../media/image68.png"/><Relationship Id="rId1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gif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1.jpeg"/><Relationship Id="rId7" Type="http://schemas.openxmlformats.org/officeDocument/2006/relationships/audio" Target="../media/audio2.wav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audio" Target="../media/audio1.wav"/><Relationship Id="rId4" Type="http://schemas.openxmlformats.org/officeDocument/2006/relationships/slide" Target="slide7.xml"/><Relationship Id="rId9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82000"/>
            <a:lum/>
          </a:blip>
          <a:srcRect/>
          <a:stretch>
            <a:fillRect l="-2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835696" y="3284984"/>
            <a:ext cx="5174815" cy="286232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178038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стране </a:t>
            </a:r>
          </a:p>
          <a:p>
            <a:pPr algn="ctr"/>
            <a:r>
              <a:rPr lang="ru-RU" sz="6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Невыученных</a:t>
            </a:r>
          </a:p>
          <a:p>
            <a:pPr algn="ctr"/>
            <a:r>
              <a:rPr lang="ru-RU" sz="6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Уроков</a:t>
            </a:r>
            <a:endParaRPr lang="ru-RU" sz="6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7249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3573016"/>
            <a:ext cx="5832648" cy="1656184"/>
          </a:xfrm>
          <a:prstGeom prst="rect">
            <a:avLst/>
          </a:prstGeom>
          <a:solidFill>
            <a:srgbClr val="A9DA74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87016" y="332656"/>
            <a:ext cx="8461448" cy="2376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Задача.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Портной с командой должны сделать партию сорочек за 5 дней. Выпуская в день на 10 сорочек больше, чем предполагалось, они выполнили план за один день до срока. Сколько сорочек в день должны были делать портной с командой?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209509071_tonnel.gi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2132856"/>
            <a:ext cx="3744416" cy="3320049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95536" y="2348880"/>
            <a:ext cx="475252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Пусть х сорочек делали портной с командой за один день, тогда Х+10 увеличенное количество. За 5 дней портной с командой должны были изготовить 8х, а за 4 дней (х+10)∙4 сорочек.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5х=(х+10)∙4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5х=4х+40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х=40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95536" y="5949280"/>
            <a:ext cx="84969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40 сорочек в день должны выпускать портной с командой.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encil_PNG3860.png"/>
          <p:cNvPicPr>
            <a:picLocks noChangeAspect="1"/>
          </p:cNvPicPr>
          <p:nvPr/>
        </p:nvPicPr>
        <p:blipFill>
          <a:blip r:embed="rId4" cstate="print"/>
          <a:srcRect l="8992" r="83006"/>
          <a:stretch>
            <a:fillRect/>
          </a:stretch>
        </p:blipFill>
        <p:spPr>
          <a:xfrm rot="1263273" flipV="1">
            <a:off x="990599" y="3528140"/>
            <a:ext cx="384523" cy="2983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22222E-6 L 0.70868 -0.0076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708920"/>
            <a:ext cx="9144000" cy="2088232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23528" y="332656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Задача.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пункта А выехал велосипедист. Одновременно вслед за ним из пункта В, отстоящего от пункта А на расстоянии 60 км/ч, выехал мотоциклист. Велосипедист ехал со скоростью 12 км/ч, а мотоциклист – со скоростью 30 км/ч. На каком расстоянии от пункта А мотоциклист догонит велосипедиста?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1840" y="1844824"/>
            <a:ext cx="5400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Решение.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Пусть расстояние от пункта А до места встречи х км.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(х+60):30=х:12 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12х+720=30Х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30х-12х=720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18х= 720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х= 720:18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х=40 км 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5373216"/>
            <a:ext cx="5760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расстоянии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40 км мотоциклист догонит велосипедиста.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pencil_PNG3860.png"/>
          <p:cNvPicPr>
            <a:picLocks noChangeAspect="1"/>
          </p:cNvPicPr>
          <p:nvPr/>
        </p:nvPicPr>
        <p:blipFill>
          <a:blip r:embed="rId4" cstate="print"/>
          <a:srcRect l="17994" r="73004"/>
          <a:stretch>
            <a:fillRect/>
          </a:stretch>
        </p:blipFill>
        <p:spPr>
          <a:xfrm rot="925635" flipV="1">
            <a:off x="3270935" y="2932301"/>
            <a:ext cx="499428" cy="3278948"/>
          </a:xfrm>
          <a:prstGeom prst="rect">
            <a:avLst/>
          </a:prstGeom>
        </p:spPr>
      </p:pic>
      <p:pic>
        <p:nvPicPr>
          <p:cNvPr id="5" name="Рисунок 4" descr="1398104617_bike1.gif"/>
          <p:cNvPicPr>
            <a:picLocks noChangeAspect="1"/>
          </p:cNvPicPr>
          <p:nvPr/>
        </p:nvPicPr>
        <p:blipFill>
          <a:blip r:embed="rId5" cstate="print"/>
          <a:srcRect l="53476" r="5056"/>
          <a:stretch>
            <a:fillRect/>
          </a:stretch>
        </p:blipFill>
        <p:spPr>
          <a:xfrm>
            <a:off x="326164" y="1907502"/>
            <a:ext cx="2785365" cy="4617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0.54027 0.001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etImage.jpg"/>
          <p:cNvPicPr>
            <a:picLocks noChangeAspect="1"/>
          </p:cNvPicPr>
          <p:nvPr/>
        </p:nvPicPr>
        <p:blipFill>
          <a:blip r:embed="rId4" cstate="print"/>
          <a:srcRect b="1358"/>
          <a:stretch>
            <a:fillRect/>
          </a:stretch>
        </p:blipFill>
        <p:spPr>
          <a:xfrm>
            <a:off x="179512" y="116632"/>
            <a:ext cx="4379979" cy="3240360"/>
          </a:xfrm>
          <a:prstGeom prst="rect">
            <a:avLst/>
          </a:prstGeom>
        </p:spPr>
      </p:pic>
      <p:pic>
        <p:nvPicPr>
          <p:cNvPr id="3" name="Рисунок 2" descr="0_7b97b_5e7b66d5_M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3621405"/>
            <a:ext cx="3096344" cy="32365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3429000"/>
            <a:ext cx="2016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1)5х-5=15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932040" y="1916832"/>
            <a:ext cx="1080120" cy="1306225"/>
            <a:chOff x="4932040" y="1916832"/>
            <a:chExt cx="1080120" cy="1306225"/>
          </a:xfrm>
        </p:grpSpPr>
        <p:pic>
          <p:nvPicPr>
            <p:cNvPr id="6" name="Рисунок 5" descr="0_6e1cc_bde67456_L.jpg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32040" y="2276872"/>
              <a:ext cx="1080120" cy="94618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148064" y="1916832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х=4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6804248" y="980728"/>
            <a:ext cx="1080120" cy="1306225"/>
            <a:chOff x="4932040" y="1916832"/>
            <a:chExt cx="1080120" cy="1306225"/>
          </a:xfrm>
        </p:grpSpPr>
        <p:pic>
          <p:nvPicPr>
            <p:cNvPr id="11" name="Рисунок 10" descr="0_6e1cc_bde67456_L.jpg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32040" y="2276872"/>
              <a:ext cx="1080120" cy="94618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5148064" y="1916832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х=15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3" name="Рисунок 12" descr="0_6e1cc_bde67456_L.jp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64088" y="4797152"/>
            <a:ext cx="1201781" cy="105276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23528" y="4005064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2) 2х-4у=4-4у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Оксана\AppData\Local\Microsoft\Windows\Temporary Internet Files\Content.IE5\AQIUE3XI\885px-Checkmark_green.svg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736" y="3501008"/>
            <a:ext cx="495003" cy="429562"/>
          </a:xfrm>
          <a:prstGeom prst="rect">
            <a:avLst/>
          </a:prstGeom>
          <a:noFill/>
        </p:spPr>
      </p:pic>
      <p:grpSp>
        <p:nvGrpSpPr>
          <p:cNvPr id="18" name="Группа 17"/>
          <p:cNvGrpSpPr/>
          <p:nvPr/>
        </p:nvGrpSpPr>
        <p:grpSpPr>
          <a:xfrm>
            <a:off x="4860032" y="332656"/>
            <a:ext cx="1152128" cy="1339349"/>
            <a:chOff x="4860032" y="332656"/>
            <a:chExt cx="1152128" cy="1339349"/>
          </a:xfrm>
        </p:grpSpPr>
        <p:pic>
          <p:nvPicPr>
            <p:cNvPr id="16" name="Рисунок 15" descr="0_6e1df_996ad346_L.jpg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860032" y="692696"/>
              <a:ext cx="1152128" cy="97930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076056" y="332656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х=1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300192" y="1844824"/>
            <a:ext cx="1152128" cy="1339349"/>
            <a:chOff x="4860032" y="332656"/>
            <a:chExt cx="1152128" cy="1339349"/>
          </a:xfrm>
        </p:grpSpPr>
        <p:pic>
          <p:nvPicPr>
            <p:cNvPr id="20" name="Рисунок 19" descr="0_6e1df_996ad346_L.jpg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860032" y="692696"/>
              <a:ext cx="1152128" cy="979309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5076056" y="332656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х=2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2" name="Рисунок 21" descr="0_6e1df_996ad346_L.jpg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228184" y="4653136"/>
            <a:ext cx="1296144" cy="1101723"/>
          </a:xfrm>
          <a:prstGeom prst="rect">
            <a:avLst/>
          </a:prstGeom>
        </p:spPr>
      </p:pic>
      <p:pic>
        <p:nvPicPr>
          <p:cNvPr id="23" name="Picture 1" descr="C:\Users\Оксана\AppData\Local\Microsoft\Windows\Temporary Internet Files\Content.IE5\AQIUE3XI\885px-Checkmark_green.svg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15816" y="4077072"/>
            <a:ext cx="495003" cy="429562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323528" y="4653136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3)8х-5=-3,4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5436096" y="1340768"/>
            <a:ext cx="1302396" cy="1363811"/>
            <a:chOff x="5436096" y="1340768"/>
            <a:chExt cx="1302396" cy="1363811"/>
          </a:xfrm>
        </p:grpSpPr>
        <p:pic>
          <p:nvPicPr>
            <p:cNvPr id="25" name="Рисунок 24" descr="0_6e1c6_145e798a_L.jpg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36096" y="1628800"/>
              <a:ext cx="1302396" cy="1075779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5724128" y="1340768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х=0,2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7236296" y="620688"/>
            <a:ext cx="1302396" cy="1363811"/>
            <a:chOff x="5436096" y="1340768"/>
            <a:chExt cx="1302396" cy="1363811"/>
          </a:xfrm>
        </p:grpSpPr>
        <p:pic>
          <p:nvPicPr>
            <p:cNvPr id="29" name="Рисунок 28" descr="0_6e1c6_145e798a_L.jpg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36096" y="1628800"/>
              <a:ext cx="1302396" cy="1075779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5724128" y="1340768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х=2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31" name="Рисунок 30" descr="0_6e1c6_145e798a_L.jpg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092280" y="4869160"/>
            <a:ext cx="1184881" cy="978712"/>
          </a:xfrm>
          <a:prstGeom prst="rect">
            <a:avLst/>
          </a:prstGeom>
        </p:spPr>
      </p:pic>
      <p:pic>
        <p:nvPicPr>
          <p:cNvPr id="32" name="Picture 1" descr="C:\Users\Оксана\AppData\Local\Microsoft\Windows\Temporary Internet Files\Content.IE5\AQIUE3XI\885px-Checkmark_green.svg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99792" y="4750499"/>
            <a:ext cx="495003" cy="429562"/>
          </a:xfrm>
          <a:prstGeom prst="rect">
            <a:avLst/>
          </a:prstGeom>
          <a:noFill/>
        </p:spPr>
      </p:pic>
      <p:pic>
        <p:nvPicPr>
          <p:cNvPr id="34" name="Рисунок 33" descr="55231.jpg"/>
          <p:cNvPicPr>
            <a:picLocks noChangeAspect="1"/>
          </p:cNvPicPr>
          <p:nvPr/>
        </p:nvPicPr>
        <p:blipFill>
          <a:blip r:embed="rId13" cstate="print"/>
          <a:srcRect b="2174"/>
          <a:stretch>
            <a:fillRect/>
          </a:stretch>
        </p:blipFill>
        <p:spPr>
          <a:xfrm>
            <a:off x="4572000" y="116632"/>
            <a:ext cx="4416491" cy="324036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323528" y="5229200"/>
            <a:ext cx="4752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4) 20х=2у-2(у-30х)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3528" y="5805264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5) 1,5х-0,2у=4+1,5х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5508104" y="476672"/>
            <a:ext cx="1757584" cy="1464585"/>
            <a:chOff x="5724128" y="980728"/>
            <a:chExt cx="1757584" cy="1464585"/>
          </a:xfrm>
        </p:grpSpPr>
        <p:pic>
          <p:nvPicPr>
            <p:cNvPr id="37" name="Рисунок 36" descr="bread_PNG2268.pn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724128" y="1196752"/>
              <a:ext cx="1757584" cy="1248561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6156176" y="980728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х=3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6948264" y="1916832"/>
            <a:ext cx="1757584" cy="1320569"/>
            <a:chOff x="5580112" y="980728"/>
            <a:chExt cx="1757584" cy="1320569"/>
          </a:xfrm>
        </p:grpSpPr>
        <p:pic>
          <p:nvPicPr>
            <p:cNvPr id="44" name="Рисунок 43" descr="bread_PNG2268.pn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580112" y="1052736"/>
              <a:ext cx="1757584" cy="1248561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6156176" y="980728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х=-3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46" name="Picture 1" descr="C:\Users\Оксана\AppData\Local\Microsoft\Windows\Temporary Internet Files\Content.IE5\AQIUE3XI\885px-Checkmark_green.svg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21359" y="5372472"/>
            <a:ext cx="495003" cy="429562"/>
          </a:xfrm>
          <a:prstGeom prst="rect">
            <a:avLst/>
          </a:prstGeom>
          <a:noFill/>
        </p:spPr>
      </p:pic>
      <p:pic>
        <p:nvPicPr>
          <p:cNvPr id="47" name="Рисунок 46" descr="bread_PNG2268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436096" y="4077072"/>
            <a:ext cx="1481923" cy="1052736"/>
          </a:xfrm>
          <a:prstGeom prst="rect">
            <a:avLst/>
          </a:prstGeom>
        </p:spPr>
      </p:pic>
      <p:pic>
        <p:nvPicPr>
          <p:cNvPr id="49" name="Рисунок 48" descr="0_6e1d2_706c665f_L.jpg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6660232" y="4149080"/>
            <a:ext cx="1279656" cy="1021165"/>
          </a:xfrm>
          <a:prstGeom prst="rect">
            <a:avLst/>
          </a:prstGeom>
        </p:spPr>
      </p:pic>
      <p:grpSp>
        <p:nvGrpSpPr>
          <p:cNvPr id="51" name="Группа 50"/>
          <p:cNvGrpSpPr/>
          <p:nvPr/>
        </p:nvGrpSpPr>
        <p:grpSpPr>
          <a:xfrm>
            <a:off x="4716016" y="1556792"/>
            <a:ext cx="1279656" cy="1309197"/>
            <a:chOff x="4716016" y="1556792"/>
            <a:chExt cx="1279656" cy="1309197"/>
          </a:xfrm>
        </p:grpSpPr>
        <p:pic>
          <p:nvPicPr>
            <p:cNvPr id="48" name="Рисунок 47" descr="0_6e1d2_706c665f_L.jpg.pn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716016" y="1844824"/>
              <a:ext cx="1279656" cy="1021165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5004048" y="1556792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у=-20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6804248" y="980728"/>
            <a:ext cx="1279656" cy="1309197"/>
            <a:chOff x="4716016" y="1556792"/>
            <a:chExt cx="1279656" cy="1309197"/>
          </a:xfrm>
        </p:grpSpPr>
        <p:pic>
          <p:nvPicPr>
            <p:cNvPr id="53" name="Рисунок 52" descr="0_6e1d2_706c665f_L.jpg.pn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716016" y="1844824"/>
              <a:ext cx="1279656" cy="1021165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5004048" y="1556792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у</a:t>
              </a:r>
              <a:r>
                <a:rPr lang="ru-RU" sz="2000" smtClean="0">
                  <a:latin typeface="Times New Roman" pitchFamily="18" charset="0"/>
                  <a:cs typeface="Times New Roman" pitchFamily="18" charset="0"/>
                </a:rPr>
                <a:t>=2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55" name="Picture 1" descr="C:\Users\Оксана\AppData\Local\Microsoft\Windows\Temporary Internet Files\Content.IE5\AQIUE3XI\885px-Checkmark_green.svg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5877272"/>
            <a:ext cx="495003" cy="429562"/>
          </a:xfrm>
          <a:prstGeom prst="rect">
            <a:avLst/>
          </a:prstGeom>
          <a:noFill/>
        </p:spPr>
      </p:pic>
      <p:sp>
        <p:nvSpPr>
          <p:cNvPr id="57" name="Прямоугольник 56">
            <a:hlinkClick r:id="rId17" action="ppaction://hlinksldjump"/>
          </p:cNvPr>
          <p:cNvSpPr/>
          <p:nvPr/>
        </p:nvSpPr>
        <p:spPr>
          <a:xfrm>
            <a:off x="8388424" y="616530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4 0.0625 L -0.004 0.49027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5E-6 -4.44444E-6 L 0.004 0.99676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4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44444E-6 -4.81481E-6 L -4.44444E-6 1.13102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0017 0.07037 L 0.00017 0.51921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1.38889E-6 -2.59259E-6 L -1.38889E-6 0.52222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-4.81481E-6 L -0.00017 1.13959 " pathEditMode="relative" rAng="0" ptsTypes="AA">
                                      <p:cBhvr>
                                        <p:cTn id="4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2.77778E-6 -4.44444E-6 L -0.00156 0.84885 " pathEditMode="relative" rAng="0" ptsTypes="AA">
                                      <p:cBhvr>
                                        <p:cTn id="64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42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5E-6 2.59259E-6 L -0.00156 0.69143 " pathEditMode="relative" rAng="0" ptsTypes="AA">
                                      <p:cBhvr>
                                        <p:cTn id="6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2.5E-6 4.07407E-6 L 0.00087 0.98611 " pathEditMode="relative" rAng="0" ptsTypes="AA">
                                      <p:cBhvr>
                                        <p:cTn id="82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88889E-6 -3.7037E-6 L 0.00087 0.55556 " pathEditMode="relative" rAng="0" ptsTypes="AA">
                                      <p:cBhvr>
                                        <p:cTn id="84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/>
          <p:cNvGrpSpPr/>
          <p:nvPr/>
        </p:nvGrpSpPr>
        <p:grpSpPr>
          <a:xfrm>
            <a:off x="1043608" y="3717032"/>
            <a:ext cx="1728192" cy="1988840"/>
            <a:chOff x="1691680" y="332656"/>
            <a:chExt cx="2160240" cy="2996952"/>
          </a:xfrm>
        </p:grpSpPr>
        <p:sp>
          <p:nvSpPr>
            <p:cNvPr id="26" name="Овал 25"/>
            <p:cNvSpPr/>
            <p:nvPr/>
          </p:nvSpPr>
          <p:spPr>
            <a:xfrm>
              <a:off x="1691680" y="2276872"/>
              <a:ext cx="2160240" cy="105273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7" name="Группа 9"/>
            <p:cNvGrpSpPr/>
            <p:nvPr/>
          </p:nvGrpSpPr>
          <p:grpSpPr>
            <a:xfrm>
              <a:off x="1691680" y="332656"/>
              <a:ext cx="2160240" cy="2852936"/>
              <a:chOff x="323528" y="476672"/>
              <a:chExt cx="2160240" cy="2852936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323528" y="1052736"/>
                <a:ext cx="2160240" cy="1800200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 </a:t>
                </a:r>
                <a:endParaRPr lang="ru-RU" dirty="0"/>
              </a:p>
            </p:txBody>
          </p:sp>
          <p:sp>
            <p:nvSpPr>
              <p:cNvPr id="29" name="Овал 28"/>
              <p:cNvSpPr/>
              <p:nvPr/>
            </p:nvSpPr>
            <p:spPr>
              <a:xfrm>
                <a:off x="323528" y="476672"/>
                <a:ext cx="2160240" cy="105273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952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Овал 29"/>
              <p:cNvSpPr/>
              <p:nvPr/>
            </p:nvSpPr>
            <p:spPr>
              <a:xfrm>
                <a:off x="323528" y="2276872"/>
                <a:ext cx="2160240" cy="1052736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31" name="Группа 30"/>
          <p:cNvGrpSpPr/>
          <p:nvPr/>
        </p:nvGrpSpPr>
        <p:grpSpPr>
          <a:xfrm>
            <a:off x="3707904" y="3717032"/>
            <a:ext cx="1728192" cy="1988840"/>
            <a:chOff x="1691680" y="332656"/>
            <a:chExt cx="2160240" cy="2996952"/>
          </a:xfrm>
        </p:grpSpPr>
        <p:sp>
          <p:nvSpPr>
            <p:cNvPr id="32" name="Овал 31"/>
            <p:cNvSpPr/>
            <p:nvPr/>
          </p:nvSpPr>
          <p:spPr>
            <a:xfrm>
              <a:off x="1691680" y="2276872"/>
              <a:ext cx="2160240" cy="105273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3" name="Группа 32"/>
            <p:cNvGrpSpPr/>
            <p:nvPr/>
          </p:nvGrpSpPr>
          <p:grpSpPr>
            <a:xfrm>
              <a:off x="1691680" y="332656"/>
              <a:ext cx="2160240" cy="2852936"/>
              <a:chOff x="323528" y="476672"/>
              <a:chExt cx="2160240" cy="2852936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323528" y="1052736"/>
                <a:ext cx="2160240" cy="1800200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 </a:t>
                </a:r>
                <a:endParaRPr lang="ru-RU" dirty="0"/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323528" y="476672"/>
                <a:ext cx="2160240" cy="105273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952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323528" y="2276872"/>
                <a:ext cx="2160240" cy="1052736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37" name="Группа 36"/>
          <p:cNvGrpSpPr/>
          <p:nvPr/>
        </p:nvGrpSpPr>
        <p:grpSpPr>
          <a:xfrm>
            <a:off x="6372200" y="3717032"/>
            <a:ext cx="1728192" cy="1988840"/>
            <a:chOff x="1691680" y="332656"/>
            <a:chExt cx="2160240" cy="2996952"/>
          </a:xfrm>
        </p:grpSpPr>
        <p:sp>
          <p:nvSpPr>
            <p:cNvPr id="38" name="Овал 37"/>
            <p:cNvSpPr/>
            <p:nvPr/>
          </p:nvSpPr>
          <p:spPr>
            <a:xfrm>
              <a:off x="1691680" y="2276872"/>
              <a:ext cx="2160240" cy="105273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9" name="Группа 9"/>
            <p:cNvGrpSpPr/>
            <p:nvPr/>
          </p:nvGrpSpPr>
          <p:grpSpPr>
            <a:xfrm>
              <a:off x="1691680" y="332656"/>
              <a:ext cx="2160240" cy="2852936"/>
              <a:chOff x="323528" y="476672"/>
              <a:chExt cx="2160240" cy="2852936"/>
            </a:xfrm>
          </p:grpSpPr>
          <p:sp>
            <p:nvSpPr>
              <p:cNvPr id="40" name="Прямоугольник 39"/>
              <p:cNvSpPr/>
              <p:nvPr/>
            </p:nvSpPr>
            <p:spPr>
              <a:xfrm>
                <a:off x="323528" y="1052736"/>
                <a:ext cx="2160240" cy="1800200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 </a:t>
                </a:r>
                <a:endParaRPr lang="ru-RU" dirty="0"/>
              </a:p>
            </p:txBody>
          </p:sp>
          <p:sp>
            <p:nvSpPr>
              <p:cNvPr id="41" name="Овал 40"/>
              <p:cNvSpPr/>
              <p:nvPr/>
            </p:nvSpPr>
            <p:spPr>
              <a:xfrm>
                <a:off x="323528" y="476672"/>
                <a:ext cx="2160240" cy="105273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952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323528" y="2276872"/>
                <a:ext cx="2160240" cy="1052736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48" name="Группа 47"/>
          <p:cNvGrpSpPr/>
          <p:nvPr/>
        </p:nvGrpSpPr>
        <p:grpSpPr>
          <a:xfrm>
            <a:off x="0" y="3140968"/>
            <a:ext cx="9144000" cy="1085850"/>
            <a:chOff x="0" y="2924944"/>
            <a:chExt cx="9144000" cy="1085850"/>
          </a:xfrm>
        </p:grpSpPr>
        <p:pic>
          <p:nvPicPr>
            <p:cNvPr id="43" name="Рисунок 42" descr="34200000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924944"/>
              <a:ext cx="5724128" cy="1085850"/>
            </a:xfrm>
            <a:prstGeom prst="rect">
              <a:avLst/>
            </a:prstGeom>
          </p:spPr>
        </p:pic>
        <p:pic>
          <p:nvPicPr>
            <p:cNvPr id="46" name="Рисунок 45" descr="34200000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19872" y="2924944"/>
              <a:ext cx="5724128" cy="1085850"/>
            </a:xfrm>
            <a:prstGeom prst="rect">
              <a:avLst/>
            </a:prstGeom>
          </p:spPr>
        </p:pic>
      </p:grpSp>
      <p:grpSp>
        <p:nvGrpSpPr>
          <p:cNvPr id="59" name="Группа 58"/>
          <p:cNvGrpSpPr/>
          <p:nvPr/>
        </p:nvGrpSpPr>
        <p:grpSpPr>
          <a:xfrm>
            <a:off x="0" y="0"/>
            <a:ext cx="9144000" cy="1085850"/>
            <a:chOff x="0" y="0"/>
            <a:chExt cx="9144000" cy="1085850"/>
          </a:xfrm>
        </p:grpSpPr>
        <p:pic>
          <p:nvPicPr>
            <p:cNvPr id="44" name="Рисунок 43" descr="34200000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5724128" cy="1085850"/>
            </a:xfrm>
            <a:prstGeom prst="rect">
              <a:avLst/>
            </a:prstGeom>
          </p:spPr>
        </p:pic>
        <p:pic>
          <p:nvPicPr>
            <p:cNvPr id="47" name="Рисунок 46" descr="34200000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19872" y="0"/>
              <a:ext cx="5724128" cy="1085850"/>
            </a:xfrm>
            <a:prstGeom prst="rect">
              <a:avLst/>
            </a:prstGeom>
          </p:spPr>
        </p:pic>
      </p:grpSp>
      <p:sp>
        <p:nvSpPr>
          <p:cNvPr id="50" name="TextBox 49"/>
          <p:cNvSpPr txBox="1"/>
          <p:nvPr/>
        </p:nvSpPr>
        <p:spPr>
          <a:xfrm>
            <a:off x="2771800" y="2636912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35у-15х+20=5(3у-2)+20у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043608" y="476672"/>
            <a:ext cx="1728192" cy="1988840"/>
            <a:chOff x="1691680" y="332656"/>
            <a:chExt cx="2160240" cy="2996952"/>
          </a:xfrm>
        </p:grpSpPr>
        <p:sp>
          <p:nvSpPr>
            <p:cNvPr id="9" name="Овал 8"/>
            <p:cNvSpPr/>
            <p:nvPr/>
          </p:nvSpPr>
          <p:spPr>
            <a:xfrm>
              <a:off x="1691680" y="2276872"/>
              <a:ext cx="2160240" cy="105273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1691680" y="332656"/>
              <a:ext cx="2160240" cy="2852936"/>
              <a:chOff x="323528" y="476672"/>
              <a:chExt cx="2160240" cy="2852936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323528" y="1052736"/>
                <a:ext cx="2160240" cy="1800200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 </a:t>
                </a:r>
                <a:endParaRPr lang="ru-RU" dirty="0"/>
              </a:p>
            </p:txBody>
          </p:sp>
          <p:sp>
            <p:nvSpPr>
              <p:cNvPr id="6" name="Овал 5"/>
              <p:cNvSpPr/>
              <p:nvPr/>
            </p:nvSpPr>
            <p:spPr>
              <a:xfrm>
                <a:off x="323528" y="476672"/>
                <a:ext cx="2160240" cy="105273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952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Овал 7"/>
              <p:cNvSpPr/>
              <p:nvPr/>
            </p:nvSpPr>
            <p:spPr>
              <a:xfrm>
                <a:off x="323528" y="2276871"/>
                <a:ext cx="2160240" cy="1052737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51" name="TextBox 50">
            <a:hlinkClick r:id="rId4" action="ppaction://hlinksldjump">
              <a:snd r:embed="rId5" name="drumroll.wav"/>
            </a:hlinkClick>
          </p:cNvPr>
          <p:cNvSpPr txBox="1"/>
          <p:nvPr/>
        </p:nvSpPr>
        <p:spPr>
          <a:xfrm>
            <a:off x="1547664" y="1412776"/>
            <a:ext cx="86409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х=2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707904" y="476672"/>
            <a:ext cx="1728192" cy="1988840"/>
            <a:chOff x="1691680" y="332656"/>
            <a:chExt cx="2160240" cy="2996952"/>
          </a:xfrm>
        </p:grpSpPr>
        <p:sp>
          <p:nvSpPr>
            <p:cNvPr id="14" name="Овал 13"/>
            <p:cNvSpPr/>
            <p:nvPr/>
          </p:nvSpPr>
          <p:spPr>
            <a:xfrm>
              <a:off x="1691680" y="2276871"/>
              <a:ext cx="2160240" cy="1052737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" name="Группа 9"/>
            <p:cNvGrpSpPr/>
            <p:nvPr/>
          </p:nvGrpSpPr>
          <p:grpSpPr>
            <a:xfrm>
              <a:off x="1691680" y="332656"/>
              <a:ext cx="2160240" cy="2852936"/>
              <a:chOff x="323528" y="476672"/>
              <a:chExt cx="2160240" cy="2852936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323528" y="1052736"/>
                <a:ext cx="2160240" cy="1800200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 </a:t>
                </a:r>
                <a:endParaRPr lang="ru-RU" dirty="0"/>
              </a:p>
            </p:txBody>
          </p:sp>
          <p:sp>
            <p:nvSpPr>
              <p:cNvPr id="17" name="Овал 16"/>
              <p:cNvSpPr/>
              <p:nvPr/>
            </p:nvSpPr>
            <p:spPr>
              <a:xfrm>
                <a:off x="323528" y="476672"/>
                <a:ext cx="2160240" cy="105273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952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Овал 17"/>
              <p:cNvSpPr/>
              <p:nvPr/>
            </p:nvSpPr>
            <p:spPr>
              <a:xfrm>
                <a:off x="323528" y="2276872"/>
                <a:ext cx="2160240" cy="1052736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52" name="TextBox 51">
            <a:hlinkClick r:id="rId6" action="ppaction://hlinksldjump" highlightClick="1">
              <a:snd r:embed="rId7" name="camera.wav"/>
            </a:hlinkClick>
          </p:cNvPr>
          <p:cNvSpPr txBox="1"/>
          <p:nvPr/>
        </p:nvSpPr>
        <p:spPr>
          <a:xfrm>
            <a:off x="4211960" y="1412776"/>
            <a:ext cx="86409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х=-2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6372200" y="476672"/>
            <a:ext cx="1728192" cy="1988840"/>
            <a:chOff x="1691680" y="332656"/>
            <a:chExt cx="2160240" cy="2996952"/>
          </a:xfrm>
        </p:grpSpPr>
        <p:sp>
          <p:nvSpPr>
            <p:cNvPr id="20" name="Овал 19"/>
            <p:cNvSpPr/>
            <p:nvPr/>
          </p:nvSpPr>
          <p:spPr>
            <a:xfrm>
              <a:off x="1691680" y="2276872"/>
              <a:ext cx="2160240" cy="105273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1" name="Группа 9"/>
            <p:cNvGrpSpPr/>
            <p:nvPr/>
          </p:nvGrpSpPr>
          <p:grpSpPr>
            <a:xfrm>
              <a:off x="1691680" y="332656"/>
              <a:ext cx="2160240" cy="2852936"/>
              <a:chOff x="323528" y="476672"/>
              <a:chExt cx="2160240" cy="2852936"/>
            </a:xfrm>
          </p:grpSpPr>
          <p:sp>
            <p:nvSpPr>
              <p:cNvPr id="22" name="Прямоугольник 21">
                <a:hlinkClick r:id="rId6" action="ppaction://hlinksldjump"/>
              </p:cNvPr>
              <p:cNvSpPr/>
              <p:nvPr/>
            </p:nvSpPr>
            <p:spPr>
              <a:xfrm>
                <a:off x="323528" y="1052736"/>
                <a:ext cx="2160240" cy="1800200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 </a:t>
                </a:r>
                <a:endParaRPr lang="ru-RU" dirty="0"/>
              </a:p>
            </p:txBody>
          </p:sp>
          <p:sp>
            <p:nvSpPr>
              <p:cNvPr id="23" name="Овал 22"/>
              <p:cNvSpPr/>
              <p:nvPr/>
            </p:nvSpPr>
            <p:spPr>
              <a:xfrm>
                <a:off x="323528" y="476672"/>
                <a:ext cx="2160240" cy="105273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952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Овал 23"/>
              <p:cNvSpPr/>
              <p:nvPr/>
            </p:nvSpPr>
            <p:spPr>
              <a:xfrm>
                <a:off x="323528" y="2276872"/>
                <a:ext cx="2160240" cy="1052736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53" name="TextBox 52">
            <a:hlinkClick r:id="rId6" action="ppaction://hlinksldjump" highlightClick="1">
              <a:snd r:embed="rId7" name="camera.wav"/>
            </a:hlinkClick>
          </p:cNvPr>
          <p:cNvSpPr txBox="1"/>
          <p:nvPr/>
        </p:nvSpPr>
        <p:spPr>
          <a:xfrm>
            <a:off x="6876256" y="1412776"/>
            <a:ext cx="86409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х=15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915816" y="6021288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33х+3у+1=100+3у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>
            <a:hlinkClick r:id="rId6" action="ppaction://hlinksldjump" highlightClick="1">
              <a:snd r:embed="rId7" name="camera.wav"/>
            </a:hlinkClick>
          </p:cNvPr>
          <p:cNvSpPr txBox="1"/>
          <p:nvPr/>
        </p:nvSpPr>
        <p:spPr>
          <a:xfrm>
            <a:off x="1475656" y="4725144"/>
            <a:ext cx="86409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х=66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>
            <a:hlinkClick r:id="rId4" action="ppaction://hlinksldjump">
              <a:snd r:embed="rId5" name="drumroll.wav"/>
            </a:hlinkClick>
          </p:cNvPr>
          <p:cNvSpPr txBox="1"/>
          <p:nvPr/>
        </p:nvSpPr>
        <p:spPr>
          <a:xfrm>
            <a:off x="4139952" y="4725144"/>
            <a:ext cx="86409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х=-3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>
            <a:hlinkClick r:id="rId6" action="ppaction://hlinksldjump" highlightClick="1">
              <a:snd r:embed="rId7" name="camera.wav"/>
            </a:hlinkClick>
          </p:cNvPr>
          <p:cNvSpPr txBox="1"/>
          <p:nvPr/>
        </p:nvSpPr>
        <p:spPr>
          <a:xfrm>
            <a:off x="6804248" y="4725144"/>
            <a:ext cx="86409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х=3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915816" y="263691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85-34у=5-34у+4х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>
            <a:hlinkClick r:id="rId6" action="ppaction://hlinksldjump" highlightClick="1">
              <a:snd r:embed="rId7" name="camera.wav"/>
            </a:hlinkClick>
          </p:cNvPr>
          <p:cNvSpPr txBox="1"/>
          <p:nvPr/>
        </p:nvSpPr>
        <p:spPr>
          <a:xfrm>
            <a:off x="1547664" y="1412776"/>
            <a:ext cx="86409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х=15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>
            <a:hlinkClick r:id="rId6" action="ppaction://hlinksldjump" highlightClick="1">
              <a:snd r:embed="rId7" name="camera.wav"/>
            </a:hlinkClick>
          </p:cNvPr>
          <p:cNvSpPr txBox="1"/>
          <p:nvPr/>
        </p:nvSpPr>
        <p:spPr>
          <a:xfrm>
            <a:off x="4211960" y="1412776"/>
            <a:ext cx="86409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х=-2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>
            <a:hlinkClick r:id="rId4" action="ppaction://hlinksldjump">
              <a:snd r:embed="rId5" name="drumroll.wav"/>
            </a:hlinkClick>
          </p:cNvPr>
          <p:cNvSpPr txBox="1"/>
          <p:nvPr/>
        </p:nvSpPr>
        <p:spPr>
          <a:xfrm>
            <a:off x="6876256" y="1412776"/>
            <a:ext cx="86409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х=20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6" name="Группа 65"/>
          <p:cNvGrpSpPr/>
          <p:nvPr/>
        </p:nvGrpSpPr>
        <p:grpSpPr>
          <a:xfrm>
            <a:off x="-612576" y="2996952"/>
            <a:ext cx="6694081" cy="3861048"/>
            <a:chOff x="-612576" y="2996952"/>
            <a:chExt cx="6694081" cy="3861048"/>
          </a:xfrm>
        </p:grpSpPr>
        <p:pic>
          <p:nvPicPr>
            <p:cNvPr id="64" name="Рисунок 63" descr="0_a8072_4b25a7bd_S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-612576" y="4361340"/>
              <a:ext cx="4740504" cy="2496660"/>
            </a:xfrm>
            <a:prstGeom prst="rect">
              <a:avLst/>
            </a:prstGeom>
          </p:spPr>
        </p:pic>
        <p:pic>
          <p:nvPicPr>
            <p:cNvPr id="65" name="Рисунок 64" descr="0_af03a_2274c6ba_S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59832" y="2996952"/>
              <a:ext cx="3021673" cy="323750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 animBg="1"/>
      <p:bldP spid="52" grpId="0" animBg="1"/>
      <p:bldP spid="53" grpId="0" animBg="1"/>
      <p:bldP spid="54" grpId="0"/>
      <p:bldP spid="54" grpId="1"/>
      <p:bldP spid="55" grpId="0" animBg="1"/>
      <p:bldP spid="56" grpId="0" animBg="1"/>
      <p:bldP spid="57" grpId="0" animBg="1"/>
      <p:bldP spid="60" grpId="0"/>
      <p:bldP spid="61" grpId="1" animBg="1"/>
      <p:bldP spid="62" grpId="1" animBg="1"/>
      <p:bldP spid="6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a8072_4b25a7bd_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76672" y="1196752"/>
            <a:ext cx="3965006" cy="2088232"/>
          </a:xfrm>
          <a:prstGeom prst="rect">
            <a:avLst/>
          </a:prstGeom>
        </p:spPr>
      </p:pic>
      <p:pic>
        <p:nvPicPr>
          <p:cNvPr id="3" name="Рисунок 2" descr="0_a8072_4b25a7bd_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96552" y="1700808"/>
            <a:ext cx="3965006" cy="2088232"/>
          </a:xfrm>
          <a:prstGeom prst="rect">
            <a:avLst/>
          </a:prstGeom>
        </p:spPr>
      </p:pic>
      <p:pic>
        <p:nvPicPr>
          <p:cNvPr id="4" name="Рисунок 3" descr="0_a8072_4b25a7bd_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332656" y="2636912"/>
            <a:ext cx="4511903" cy="2376264"/>
          </a:xfrm>
          <a:prstGeom prst="rect">
            <a:avLst/>
          </a:prstGeom>
        </p:spPr>
      </p:pic>
      <p:pic>
        <p:nvPicPr>
          <p:cNvPr id="5" name="Рисунок 4" descr="0_a8072_4b25a7bd_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73016"/>
            <a:ext cx="3828282" cy="2016224"/>
          </a:xfrm>
          <a:prstGeom prst="rect">
            <a:avLst/>
          </a:prstGeom>
        </p:spPr>
      </p:pic>
      <p:pic>
        <p:nvPicPr>
          <p:cNvPr id="6" name="Рисунок 5" descr="0_a8072_4b25a7bd_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4544" y="4581128"/>
            <a:ext cx="3965006" cy="2088232"/>
          </a:xfrm>
          <a:prstGeom prst="rect">
            <a:avLst/>
          </a:prstGeom>
        </p:spPr>
      </p:pic>
      <p:pic>
        <p:nvPicPr>
          <p:cNvPr id="7" name="Рисунок 6" descr="0_af03a_2274c6ba_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924944"/>
            <a:ext cx="1977820" cy="2119092"/>
          </a:xfrm>
          <a:prstGeom prst="rect">
            <a:avLst/>
          </a:prstGeom>
        </p:spPr>
      </p:pic>
      <p:pic>
        <p:nvPicPr>
          <p:cNvPr id="8" name="Рисунок 7" descr="b824a9ba6f75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52535" y="5229200"/>
            <a:ext cx="3546142" cy="1340768"/>
          </a:xfrm>
          <a:prstGeom prst="rect">
            <a:avLst/>
          </a:prstGeom>
        </p:spPr>
      </p:pic>
      <p:pic>
        <p:nvPicPr>
          <p:cNvPr id="10" name="Рисунок 9" descr="http---multfilmi.at.ua-1-v.strane.nevyuchennyx.urokov.0-07-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188640"/>
            <a:ext cx="2808312" cy="2106234"/>
          </a:xfrm>
          <a:prstGeom prst="rect">
            <a:avLst/>
          </a:prstGeom>
        </p:spPr>
      </p:pic>
      <p:pic>
        <p:nvPicPr>
          <p:cNvPr id="9" name="Рисунок 8" descr="34200000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"/>
            <a:ext cx="4024758" cy="764704"/>
          </a:xfrm>
          <a:prstGeom prst="rect">
            <a:avLst/>
          </a:prstGeom>
        </p:spPr>
      </p:pic>
      <p:pic>
        <p:nvPicPr>
          <p:cNvPr id="11" name="Рисунок 10" descr="e386ab4580a3437c9150ba248dee74a1.jpg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383242" y="332656"/>
            <a:ext cx="4760758" cy="1872208"/>
          </a:xfrm>
          <a:prstGeom prst="rect">
            <a:avLst/>
          </a:prstGeom>
        </p:spPr>
      </p:pic>
      <p:pic>
        <p:nvPicPr>
          <p:cNvPr id="12" name="Рисунок 11" descr="4539469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499992" y="1628800"/>
            <a:ext cx="5170347" cy="1368152"/>
          </a:xfrm>
          <a:prstGeom prst="rect">
            <a:avLst/>
          </a:prstGeom>
        </p:spPr>
      </p:pic>
      <p:pic>
        <p:nvPicPr>
          <p:cNvPr id="13" name="Рисунок 12" descr="4539469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220072" y="2132856"/>
            <a:ext cx="5170347" cy="1368152"/>
          </a:xfrm>
          <a:prstGeom prst="rect">
            <a:avLst/>
          </a:prstGeom>
        </p:spPr>
      </p:pic>
      <p:pic>
        <p:nvPicPr>
          <p:cNvPr id="14" name="Рисунок 13" descr="4539469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499992" y="2564904"/>
            <a:ext cx="5170347" cy="1368152"/>
          </a:xfrm>
          <a:prstGeom prst="rect">
            <a:avLst/>
          </a:prstGeom>
        </p:spPr>
      </p:pic>
      <p:pic>
        <p:nvPicPr>
          <p:cNvPr id="15" name="Рисунок 14" descr="4539469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32040" y="3140968"/>
            <a:ext cx="5170347" cy="1368152"/>
          </a:xfrm>
          <a:prstGeom prst="rect">
            <a:avLst/>
          </a:prstGeom>
        </p:spPr>
      </p:pic>
      <p:pic>
        <p:nvPicPr>
          <p:cNvPr id="16" name="Рисунок 15" descr="4539469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508104" y="3501008"/>
            <a:ext cx="5170347" cy="1368152"/>
          </a:xfrm>
          <a:prstGeom prst="rect">
            <a:avLst/>
          </a:prstGeom>
        </p:spPr>
      </p:pic>
      <p:pic>
        <p:nvPicPr>
          <p:cNvPr id="17" name="Рисунок 16" descr="117737241_large_0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6372200" y="1484784"/>
            <a:ext cx="3200407" cy="2354585"/>
          </a:xfrm>
          <a:prstGeom prst="rect">
            <a:avLst/>
          </a:prstGeom>
        </p:spPr>
      </p:pic>
      <p:pic>
        <p:nvPicPr>
          <p:cNvPr id="18" name="Рисунок 17" descr="92477584_large_ZHivotnuye_na_prozrachnom_fone__15_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508104" y="2276872"/>
            <a:ext cx="2536900" cy="2061458"/>
          </a:xfrm>
          <a:prstGeom prst="rect">
            <a:avLst/>
          </a:prstGeom>
        </p:spPr>
      </p:pic>
      <p:pic>
        <p:nvPicPr>
          <p:cNvPr id="19" name="Рисунок 18" descr="4539488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652120" y="2996952"/>
            <a:ext cx="3635896" cy="1873886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3203848" y="0"/>
            <a:ext cx="2016224" cy="2369063"/>
            <a:chOff x="3203848" y="0"/>
            <a:chExt cx="2016224" cy="2369063"/>
          </a:xfrm>
        </p:grpSpPr>
        <p:pic>
          <p:nvPicPr>
            <p:cNvPr id="21" name="Рисунок 20" descr="3932882-thumb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203848" y="0"/>
              <a:ext cx="2016224" cy="2369063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3563888" y="764704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СЕВЕР</a:t>
              </a:r>
              <a:endParaRPr lang="ru-RU" sz="24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563888" y="1844824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ЮГ</a:t>
              </a:r>
              <a:endParaRPr lang="ru-RU" sz="2400" dirty="0"/>
            </a:p>
          </p:txBody>
        </p:sp>
      </p:grpSp>
      <p:sp>
        <p:nvSpPr>
          <p:cNvPr id="25" name="Управляющая кнопка: настраиваемая 24">
            <a:hlinkClick r:id="rId14" action="ppaction://hlinksldjump" highlightClick="1"/>
          </p:cNvPr>
          <p:cNvSpPr/>
          <p:nvPr/>
        </p:nvSpPr>
        <p:spPr>
          <a:xfrm>
            <a:off x="8532440" y="6309320"/>
            <a:ext cx="432048" cy="432048"/>
          </a:xfrm>
          <a:prstGeom prst="actionButtonBlank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 descr="19.g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51520" y="2060848"/>
            <a:ext cx="2376264" cy="2909123"/>
          </a:xfrm>
          <a:prstGeom prst="rect">
            <a:avLst/>
          </a:prstGeom>
        </p:spPr>
      </p:pic>
      <p:pic>
        <p:nvPicPr>
          <p:cNvPr id="27" name="Рисунок 26" descr="400496693.gif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596336" y="0"/>
            <a:ext cx="1403648" cy="1509299"/>
          </a:xfrm>
          <a:prstGeom prst="rect">
            <a:avLst/>
          </a:prstGeom>
        </p:spPr>
      </p:pic>
      <p:pic>
        <p:nvPicPr>
          <p:cNvPr id="28" name="Рисунок 27" descr="cross-296507_1280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355976" y="5661248"/>
            <a:ext cx="758059" cy="515243"/>
          </a:xfrm>
          <a:prstGeom prst="rect">
            <a:avLst/>
          </a:prstGeom>
        </p:spPr>
      </p:pic>
      <p:grpSp>
        <p:nvGrpSpPr>
          <p:cNvPr id="33" name="Группа 32"/>
          <p:cNvGrpSpPr/>
          <p:nvPr/>
        </p:nvGrpSpPr>
        <p:grpSpPr>
          <a:xfrm>
            <a:off x="3707904" y="1412776"/>
            <a:ext cx="1080120" cy="288032"/>
            <a:chOff x="3707904" y="1412776"/>
            <a:chExt cx="1080120" cy="288032"/>
          </a:xfrm>
        </p:grpSpPr>
        <p:cxnSp>
          <p:nvCxnSpPr>
            <p:cNvPr id="31" name="Прямая со стрелкой 30"/>
            <p:cNvCxnSpPr/>
            <p:nvPr/>
          </p:nvCxnSpPr>
          <p:spPr>
            <a:xfrm>
              <a:off x="3707904" y="1412776"/>
              <a:ext cx="108012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 стрелкой 31"/>
            <p:cNvCxnSpPr/>
            <p:nvPr/>
          </p:nvCxnSpPr>
          <p:spPr>
            <a:xfrm flipH="1">
              <a:off x="3707904" y="1700808"/>
              <a:ext cx="108012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Рисунок 33" descr="cross-296507_1280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3995936" y="4509120"/>
            <a:ext cx="758059" cy="515243"/>
          </a:xfrm>
          <a:prstGeom prst="rect">
            <a:avLst/>
          </a:prstGeom>
        </p:spPr>
      </p:pic>
      <p:pic>
        <p:nvPicPr>
          <p:cNvPr id="35" name="Рисунок 34" descr="cross-296507_1280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3635896" y="3429000"/>
            <a:ext cx="758059" cy="515243"/>
          </a:xfrm>
          <a:prstGeom prst="rect">
            <a:avLst/>
          </a:prstGeom>
        </p:spPr>
      </p:pic>
      <p:grpSp>
        <p:nvGrpSpPr>
          <p:cNvPr id="36" name="Группа 35"/>
          <p:cNvGrpSpPr/>
          <p:nvPr/>
        </p:nvGrpSpPr>
        <p:grpSpPr>
          <a:xfrm flipV="1">
            <a:off x="3707904" y="1412776"/>
            <a:ext cx="1080120" cy="288032"/>
            <a:chOff x="3707904" y="1412776"/>
            <a:chExt cx="1080120" cy="288032"/>
          </a:xfrm>
        </p:grpSpPr>
        <p:cxnSp>
          <p:nvCxnSpPr>
            <p:cNvPr id="37" name="Прямая со стрелкой 36"/>
            <p:cNvCxnSpPr/>
            <p:nvPr/>
          </p:nvCxnSpPr>
          <p:spPr>
            <a:xfrm>
              <a:off x="3707904" y="1412776"/>
              <a:ext cx="108012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 flipH="1">
              <a:off x="3707904" y="1700808"/>
              <a:ext cx="108012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Рисунок 19" descr="4429730-thumb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4860032" y="4437112"/>
            <a:ext cx="3600400" cy="2275453"/>
          </a:xfrm>
          <a:prstGeom prst="rect">
            <a:avLst/>
          </a:prstGeom>
        </p:spPr>
      </p:pic>
      <p:sp>
        <p:nvSpPr>
          <p:cNvPr id="39" name="Управляющая кнопка: настраиваемая 38">
            <a:hlinkClick r:id="rId19" action="ppaction://hlinksldjump" highlightClick="1"/>
          </p:cNvPr>
          <p:cNvSpPr/>
          <p:nvPr/>
        </p:nvSpPr>
        <p:spPr>
          <a:xfrm>
            <a:off x="8532440" y="6309320"/>
            <a:ext cx="432048" cy="43204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024 0.02338 C -0.11597 0.01829 -0.12327 0.01227 -0.1309 0.01019 C -0.13542 -0.00092 -0.12865 0.01273 -0.13767 0.00278 C -0.1441 -0.0044 -0.13333 -1.48148E-6 -0.14445 -0.00301 C -0.14618 -0.00787 -0.15295 -0.0162 -0.15295 -0.01597 C -0.15486 -0.02153 -0.15868 -0.02569 -0.16146 -0.03079 C -0.16458 -0.0368 -0.16667 -0.04259 -0.16979 -0.04815 C -0.17431 -0.05602 -0.17552 -0.06504 -0.18021 -0.07315 C -0.18195 -0.08009 -0.1842 -0.0868 -0.18698 -0.09352 C -0.18733 -0.09514 -0.1882 -0.09629 -0.18872 -0.09792 C -0.18906 -0.0993 -0.18993 -0.10069 -0.19045 -0.10231 C -0.1908 -0.1037 -0.19219 -0.10648 -0.19219 -0.10625 C -0.19479 -0.11967 -0.19931 -0.13241 -0.20052 -0.14606 C -0.20399 -0.18194 -0.20382 -0.21921 -0.21424 -0.25393 C -0.22118 -0.27731 -0.22587 -0.29467 -0.24636 -0.31227 C -0.24879 -0.31435 -0.25313 -0.31412 -0.2566 -0.31528 C -0.26302 -0.31713 -0.2684 -0.32083 -0.27535 -0.32245 C -0.28733 -0.32546 -0.27292 -0.32199 -0.28559 -0.32708 C -0.30139 -0.3331 -0.32118 -0.3368 -0.33802 -0.33866 C -0.3507 -0.34236 -0.3658 -0.34213 -0.37899 -0.34282 C -0.39254 -0.34259 -0.40625 -0.34259 -0.41962 -0.34143 C -0.42379 -0.34097 -0.42761 -0.33958 -0.4316 -0.33866 C -0.43333 -0.33819 -0.43663 -0.33727 -0.43663 -0.33704 " pathEditMode="relative" rAng="0" ptsTypes="ffffffffffffffffffffffA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" y="-18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323528" y="116632"/>
            <a:ext cx="2520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+3х=  - 4х|∙3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22+9х=1-12х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21х=-21	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х=-1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69" name="Picture 2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188639"/>
            <a:ext cx="170903" cy="370290"/>
          </a:xfrm>
          <a:prstGeom prst="rect">
            <a:avLst/>
          </a:prstGeom>
          <a:noFill/>
        </p:spPr>
      </p:pic>
      <p:pic>
        <p:nvPicPr>
          <p:cNvPr id="6171" name="Picture 2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188639"/>
            <a:ext cx="94164" cy="40804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23528" y="1916832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0,5 -3у+3х=-3у-0,1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3х=-0,6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х=0,2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3356992"/>
            <a:ext cx="3096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24у-24х=4(6у+1)-28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24у-24х=24у+4-28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-24х=-24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х=1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5301208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8-3у=16+у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-4у=24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у=-6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niX8qy9bT.png"/>
          <p:cNvPicPr>
            <a:picLocks noChangeAspect="1"/>
          </p:cNvPicPr>
          <p:nvPr/>
        </p:nvPicPr>
        <p:blipFill>
          <a:blip r:embed="rId6" cstate="print"/>
          <a:srcRect r="83320"/>
          <a:stretch>
            <a:fillRect/>
          </a:stretch>
        </p:blipFill>
        <p:spPr>
          <a:xfrm rot="5400000">
            <a:off x="952311" y="676489"/>
            <a:ext cx="363122" cy="2267744"/>
          </a:xfrm>
          <a:prstGeom prst="rect">
            <a:avLst/>
          </a:prstGeom>
        </p:spPr>
      </p:pic>
      <p:pic>
        <p:nvPicPr>
          <p:cNvPr id="15" name="Рисунок 14" descr="niX8qy9bT.png"/>
          <p:cNvPicPr>
            <a:picLocks noChangeAspect="1"/>
          </p:cNvPicPr>
          <p:nvPr/>
        </p:nvPicPr>
        <p:blipFill>
          <a:blip r:embed="rId6" cstate="print"/>
          <a:srcRect l="33340" r="50000"/>
          <a:stretch>
            <a:fillRect/>
          </a:stretch>
        </p:blipFill>
        <p:spPr>
          <a:xfrm rot="5400000">
            <a:off x="952524" y="2116437"/>
            <a:ext cx="362697" cy="2267744"/>
          </a:xfrm>
          <a:prstGeom prst="rect">
            <a:avLst/>
          </a:prstGeom>
        </p:spPr>
      </p:pic>
      <p:pic>
        <p:nvPicPr>
          <p:cNvPr id="16" name="Рисунок 15" descr="niX8qy9bT.png"/>
          <p:cNvPicPr>
            <a:picLocks noChangeAspect="1"/>
          </p:cNvPicPr>
          <p:nvPr/>
        </p:nvPicPr>
        <p:blipFill>
          <a:blip r:embed="rId6" cstate="print"/>
          <a:srcRect l="50000" r="33340"/>
          <a:stretch>
            <a:fillRect/>
          </a:stretch>
        </p:blipFill>
        <p:spPr>
          <a:xfrm rot="5400000">
            <a:off x="945548" y="3923612"/>
            <a:ext cx="360042" cy="2251138"/>
          </a:xfrm>
          <a:prstGeom prst="rect">
            <a:avLst/>
          </a:prstGeom>
        </p:spPr>
      </p:pic>
      <p:pic>
        <p:nvPicPr>
          <p:cNvPr id="17" name="Рисунок 16" descr="niX8qy9bT.png"/>
          <p:cNvPicPr>
            <a:picLocks noChangeAspect="1"/>
          </p:cNvPicPr>
          <p:nvPr/>
        </p:nvPicPr>
        <p:blipFill>
          <a:blip r:embed="rId6" cstate="print"/>
          <a:srcRect l="83320"/>
          <a:stretch>
            <a:fillRect/>
          </a:stretch>
        </p:blipFill>
        <p:spPr>
          <a:xfrm rot="5400000">
            <a:off x="952312" y="5542570"/>
            <a:ext cx="363121" cy="226774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123728" y="2492896"/>
            <a:ext cx="432048" cy="4320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123728" y="4293096"/>
            <a:ext cx="432048" cy="4320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123728" y="5805264"/>
            <a:ext cx="432048" cy="4320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b="1" dirty="0"/>
          </a:p>
        </p:txBody>
      </p:sp>
      <p:pic>
        <p:nvPicPr>
          <p:cNvPr id="28" name="Рисунок 27" descr="302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99992" y="3284984"/>
            <a:ext cx="4257092" cy="3405674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>
          <a:xfrm>
            <a:off x="4139952" y="548680"/>
            <a:ext cx="2520280" cy="1368152"/>
            <a:chOff x="5724128" y="476672"/>
            <a:chExt cx="1728146" cy="864048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5724128" y="476672"/>
              <a:ext cx="432000" cy="43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588224" y="476672"/>
              <a:ext cx="432000" cy="43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20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-1</a:t>
              </a:r>
            </a:p>
            <a:p>
              <a:pPr algn="ctr"/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156176" y="476672"/>
              <a:ext cx="432000" cy="43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0,2</a:t>
              </a:r>
              <a:endPara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020272" y="476672"/>
              <a:ext cx="432000" cy="43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-6</a:t>
              </a:r>
              <a:endPara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724128" y="908720"/>
              <a:ext cx="432000" cy="43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6588224" y="908720"/>
              <a:ext cx="432000" cy="43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6156176" y="908720"/>
              <a:ext cx="432000" cy="43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020274" y="908720"/>
              <a:ext cx="432000" cy="43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2123728" y="1052736"/>
            <a:ext cx="432048" cy="4320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508104" y="1412776"/>
            <a:ext cx="432048" cy="4320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b="1" dirty="0"/>
          </a:p>
        </p:txBody>
      </p:sp>
      <p:pic>
        <p:nvPicPr>
          <p:cNvPr id="38" name="Рисунок 37" descr="niX8qy9bT.png"/>
          <p:cNvPicPr>
            <a:picLocks noChangeAspect="1"/>
          </p:cNvPicPr>
          <p:nvPr/>
        </p:nvPicPr>
        <p:blipFill>
          <a:blip r:embed="rId6" cstate="print"/>
          <a:srcRect r="83320"/>
          <a:stretch>
            <a:fillRect/>
          </a:stretch>
        </p:blipFill>
        <p:spPr>
          <a:xfrm rot="12762231">
            <a:off x="7028053" y="106989"/>
            <a:ext cx="363122" cy="2267744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4860032" y="1412776"/>
            <a:ext cx="432048" cy="4320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b="1" dirty="0"/>
          </a:p>
        </p:txBody>
      </p:sp>
      <p:pic>
        <p:nvPicPr>
          <p:cNvPr id="41" name="Рисунок 40" descr="niX8qy9bT.png"/>
          <p:cNvPicPr>
            <a:picLocks noChangeAspect="1"/>
          </p:cNvPicPr>
          <p:nvPr/>
        </p:nvPicPr>
        <p:blipFill>
          <a:blip r:embed="rId6" cstate="print"/>
          <a:srcRect l="33340" r="50000"/>
          <a:stretch>
            <a:fillRect/>
          </a:stretch>
        </p:blipFill>
        <p:spPr>
          <a:xfrm rot="12772118">
            <a:off x="7534603" y="393579"/>
            <a:ext cx="362697" cy="2267744"/>
          </a:xfrm>
          <a:prstGeom prst="rect">
            <a:avLst/>
          </a:prstGeom>
        </p:spPr>
      </p:pic>
      <p:sp>
        <p:nvSpPr>
          <p:cNvPr id="43" name="Прямоугольник 42"/>
          <p:cNvSpPr/>
          <p:nvPr/>
        </p:nvSpPr>
        <p:spPr>
          <a:xfrm>
            <a:off x="4211960" y="1412776"/>
            <a:ext cx="432048" cy="4320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b="1" dirty="0"/>
          </a:p>
        </p:txBody>
      </p:sp>
      <p:pic>
        <p:nvPicPr>
          <p:cNvPr id="44" name="Рисунок 43" descr="niX8qy9bT.png"/>
          <p:cNvPicPr>
            <a:picLocks noChangeAspect="1"/>
          </p:cNvPicPr>
          <p:nvPr/>
        </p:nvPicPr>
        <p:blipFill>
          <a:blip r:embed="rId6" cstate="print"/>
          <a:srcRect l="50000" r="33340"/>
          <a:stretch>
            <a:fillRect/>
          </a:stretch>
        </p:blipFill>
        <p:spPr>
          <a:xfrm rot="12794903">
            <a:off x="7751935" y="1039190"/>
            <a:ext cx="360042" cy="2251138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6129671" y="1418322"/>
            <a:ext cx="432048" cy="4320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b="1" dirty="0"/>
          </a:p>
        </p:txBody>
      </p:sp>
      <p:pic>
        <p:nvPicPr>
          <p:cNvPr id="46" name="Рисунок 45" descr="niX8qy9bT.png"/>
          <p:cNvPicPr>
            <a:picLocks noChangeAspect="1"/>
          </p:cNvPicPr>
          <p:nvPr/>
        </p:nvPicPr>
        <p:blipFill>
          <a:blip r:embed="rId6" cstate="print"/>
          <a:srcRect l="83320"/>
          <a:stretch>
            <a:fillRect/>
          </a:stretch>
        </p:blipFill>
        <p:spPr>
          <a:xfrm rot="12791410">
            <a:off x="7755372" y="1903246"/>
            <a:ext cx="363121" cy="2267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19" grpId="0" animBg="1"/>
      <p:bldP spid="37" grpId="0" animBg="1"/>
      <p:bldP spid="40" grpId="0" animBg="1"/>
      <p:bldP spid="43" grpId="0" animBg="1"/>
      <p:bldP spid="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978d3_4fdc7cd5_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88840"/>
            <a:ext cx="8166761" cy="2232248"/>
          </a:xfrm>
          <a:prstGeom prst="rect">
            <a:avLst/>
          </a:prstGeom>
        </p:spPr>
      </p:pic>
      <p:pic>
        <p:nvPicPr>
          <p:cNvPr id="2" name="Рисунок 1" descr="rocks-000-picture-color.png"/>
          <p:cNvPicPr>
            <a:picLocks noChangeAspect="1"/>
          </p:cNvPicPr>
          <p:nvPr/>
        </p:nvPicPr>
        <p:blipFill>
          <a:blip r:embed="rId4" cstate="print"/>
          <a:srcRect l="18164" r="14009"/>
          <a:stretch>
            <a:fillRect/>
          </a:stretch>
        </p:blipFill>
        <p:spPr>
          <a:xfrm rot="195287">
            <a:off x="5357004" y="501831"/>
            <a:ext cx="4931673" cy="5015347"/>
          </a:xfrm>
          <a:prstGeom prst="rect">
            <a:avLst/>
          </a:prstGeom>
        </p:spPr>
      </p:pic>
      <p:pic>
        <p:nvPicPr>
          <p:cNvPr id="7" name="Рисунок 6" descr="19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404664"/>
            <a:ext cx="2918553" cy="3573016"/>
          </a:xfrm>
          <a:prstGeom prst="rect">
            <a:avLst/>
          </a:prstGeom>
        </p:spPr>
      </p:pic>
      <p:pic>
        <p:nvPicPr>
          <p:cNvPr id="3" name="Рисунок 2" descr="rocks-000-picture-color.png"/>
          <p:cNvPicPr>
            <a:picLocks noChangeAspect="1"/>
          </p:cNvPicPr>
          <p:nvPr/>
        </p:nvPicPr>
        <p:blipFill>
          <a:blip r:embed="rId4" cstate="print"/>
          <a:srcRect l="18164" r="14009"/>
          <a:stretch>
            <a:fillRect/>
          </a:stretch>
        </p:blipFill>
        <p:spPr>
          <a:xfrm rot="21404713" flipH="1">
            <a:off x="-1770322" y="135956"/>
            <a:ext cx="4931673" cy="5015347"/>
          </a:xfrm>
          <a:prstGeom prst="rect">
            <a:avLst/>
          </a:prstGeom>
        </p:spPr>
      </p:pic>
      <p:pic>
        <p:nvPicPr>
          <p:cNvPr id="5" name="Рисунок 4" descr="0_124c08_d02d866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736" y="1124744"/>
            <a:ext cx="5438364" cy="1296144"/>
          </a:xfrm>
          <a:prstGeom prst="rect">
            <a:avLst/>
          </a:prstGeom>
        </p:spPr>
      </p:pic>
      <p:pic>
        <p:nvPicPr>
          <p:cNvPr id="8" name="Рисунок 7" descr="0_a8072_4b25a7bd_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5922" y="692696"/>
            <a:ext cx="1998078" cy="1052319"/>
          </a:xfrm>
          <a:prstGeom prst="rect">
            <a:avLst/>
          </a:prstGeom>
        </p:spPr>
      </p:pic>
      <p:pic>
        <p:nvPicPr>
          <p:cNvPr id="9" name="Рисунок 8" descr="0_e1d64_cf199f8c_S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252536" y="-99392"/>
            <a:ext cx="1547664" cy="1269084"/>
          </a:xfrm>
          <a:prstGeom prst="rect">
            <a:avLst/>
          </a:prstGeom>
        </p:spPr>
      </p:pic>
      <p:pic>
        <p:nvPicPr>
          <p:cNvPr id="13" name="Рисунок 12" descr="palms_png_8nvf8u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9552" y="764704"/>
            <a:ext cx="2520281" cy="2602700"/>
          </a:xfrm>
          <a:prstGeom prst="rect">
            <a:avLst/>
          </a:prstGeom>
        </p:spPr>
      </p:pic>
      <p:pic>
        <p:nvPicPr>
          <p:cNvPr id="14" name="Рисунок 13" descr="64894502_foto13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99592" y="2780928"/>
            <a:ext cx="744541" cy="836711"/>
          </a:xfrm>
          <a:prstGeom prst="rect">
            <a:avLst/>
          </a:prstGeom>
        </p:spPr>
      </p:pic>
      <p:pic>
        <p:nvPicPr>
          <p:cNvPr id="16" name="Рисунок 15" descr="disz6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252536" y="3645024"/>
            <a:ext cx="1185862" cy="1147762"/>
          </a:xfrm>
          <a:prstGeom prst="rect">
            <a:avLst/>
          </a:prstGeom>
        </p:spPr>
      </p:pic>
      <p:pic>
        <p:nvPicPr>
          <p:cNvPr id="18" name="Рисунок 17" descr="0_a64c7_8aaf13c1_orig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324544" y="1124744"/>
            <a:ext cx="1528564" cy="1528564"/>
          </a:xfrm>
          <a:prstGeom prst="rect">
            <a:avLst/>
          </a:prstGeom>
        </p:spPr>
      </p:pic>
      <p:pic>
        <p:nvPicPr>
          <p:cNvPr id="19" name="Рисунок 18" descr="0_125b8e_1b39a40_M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403648" y="3284984"/>
            <a:ext cx="1385052" cy="106187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627784" y="5013176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-24-24х=24</a:t>
            </a:r>
          </a:p>
        </p:txBody>
      </p:sp>
      <p:sp>
        <p:nvSpPr>
          <p:cNvPr id="21" name="Прямоугольник 20">
            <a:hlinkClick r:id="" action="ppaction://noaction">
              <a:snd r:embed="rId14" name="camera.wav"/>
            </a:hlinkClick>
          </p:cNvPr>
          <p:cNvSpPr/>
          <p:nvPr/>
        </p:nvSpPr>
        <p:spPr>
          <a:xfrm>
            <a:off x="2411760" y="5661248"/>
            <a:ext cx="936104" cy="3600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х=2</a:t>
            </a:r>
            <a:endParaRPr lang="ru-RU" dirty="0"/>
          </a:p>
        </p:txBody>
      </p:sp>
      <p:sp>
        <p:nvSpPr>
          <p:cNvPr id="22" name="Прямоугольник 21">
            <a:hlinkClick r:id="" action="ppaction://noaction">
              <a:snd r:embed="rId15" name="drumroll.wav"/>
            </a:hlinkClick>
          </p:cNvPr>
          <p:cNvSpPr/>
          <p:nvPr/>
        </p:nvSpPr>
        <p:spPr>
          <a:xfrm>
            <a:off x="3491880" y="5661248"/>
            <a:ext cx="936104" cy="3600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х=-2</a:t>
            </a:r>
            <a:endParaRPr lang="ru-RU" dirty="0"/>
          </a:p>
        </p:txBody>
      </p:sp>
      <p:sp>
        <p:nvSpPr>
          <p:cNvPr id="23" name="Прямоугольник 22">
            <a:hlinkClick r:id="" action="ppaction://noaction" highlightClick="1">
              <a:snd r:embed="rId14" name="camera.wav"/>
            </a:hlinkClick>
          </p:cNvPr>
          <p:cNvSpPr/>
          <p:nvPr/>
        </p:nvSpPr>
        <p:spPr>
          <a:xfrm>
            <a:off x="4572000" y="5661248"/>
            <a:ext cx="936104" cy="3600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х=0</a:t>
            </a:r>
            <a:endParaRPr lang="ru-RU" dirty="0"/>
          </a:p>
        </p:txBody>
      </p:sp>
      <p:grpSp>
        <p:nvGrpSpPr>
          <p:cNvPr id="26" name="Группа 25"/>
          <p:cNvGrpSpPr/>
          <p:nvPr/>
        </p:nvGrpSpPr>
        <p:grpSpPr>
          <a:xfrm>
            <a:off x="8172400" y="5949280"/>
            <a:ext cx="432048" cy="432048"/>
            <a:chOff x="8172400" y="5949280"/>
            <a:chExt cx="432048" cy="43204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8172400" y="5949280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Равнобедренный треугольник 24"/>
            <p:cNvSpPr/>
            <p:nvPr/>
          </p:nvSpPr>
          <p:spPr>
            <a:xfrm rot="5400000">
              <a:off x="8290120" y="6047584"/>
              <a:ext cx="268616" cy="216024"/>
            </a:xfrm>
            <a:prstGeom prst="triangle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" name="Рисунок 5" descr="63512200_1283411433_08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flipH="1">
            <a:off x="7524328" y="0"/>
            <a:ext cx="1403479" cy="1772816"/>
          </a:xfrm>
          <a:prstGeom prst="rect">
            <a:avLst/>
          </a:prstGeom>
        </p:spPr>
      </p:pic>
      <p:grpSp>
        <p:nvGrpSpPr>
          <p:cNvPr id="27" name="Группа 26"/>
          <p:cNvGrpSpPr/>
          <p:nvPr/>
        </p:nvGrpSpPr>
        <p:grpSpPr>
          <a:xfrm>
            <a:off x="7325469" y="1885074"/>
            <a:ext cx="1818531" cy="1922297"/>
            <a:chOff x="7325469" y="1885074"/>
            <a:chExt cx="1818531" cy="1922297"/>
          </a:xfrm>
        </p:grpSpPr>
        <p:pic>
          <p:nvPicPr>
            <p:cNvPr id="10" name="Рисунок 9" descr="image.png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 flipH="1">
              <a:off x="7325469" y="1988840"/>
              <a:ext cx="1818531" cy="1818531"/>
            </a:xfrm>
            <a:prstGeom prst="rect">
              <a:avLst/>
            </a:prstGeom>
          </p:spPr>
        </p:pic>
        <p:pic>
          <p:nvPicPr>
            <p:cNvPr id="12" name="Рисунок 11" descr="banana_PNG843.png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 rot="3077030">
              <a:off x="7636586" y="1885074"/>
              <a:ext cx="553383" cy="553383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2987824" y="5013176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32х-23=23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>
            <a:hlinkClick r:id="" action="ppaction://noaction">
              <a:snd r:embed="rId15" name="drumroll.wav"/>
            </a:hlinkClick>
          </p:cNvPr>
          <p:cNvSpPr/>
          <p:nvPr/>
        </p:nvSpPr>
        <p:spPr>
          <a:xfrm>
            <a:off x="2411760" y="5661248"/>
            <a:ext cx="936104" cy="3600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х=2</a:t>
            </a:r>
            <a:endParaRPr lang="ru-RU" dirty="0"/>
          </a:p>
        </p:txBody>
      </p:sp>
      <p:sp>
        <p:nvSpPr>
          <p:cNvPr id="30" name="Прямоугольник 29">
            <a:hlinkClick r:id="" action="ppaction://noaction" highlightClick="1">
              <a:snd r:embed="rId14" name="camera.wav"/>
            </a:hlinkClick>
          </p:cNvPr>
          <p:cNvSpPr/>
          <p:nvPr/>
        </p:nvSpPr>
        <p:spPr>
          <a:xfrm>
            <a:off x="3491880" y="5661248"/>
            <a:ext cx="936104" cy="3600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х=-2</a:t>
            </a:r>
            <a:endParaRPr lang="ru-RU" dirty="0"/>
          </a:p>
        </p:txBody>
      </p:sp>
      <p:sp>
        <p:nvSpPr>
          <p:cNvPr id="31" name="Прямоугольник 30">
            <a:hlinkClick r:id="" action="ppaction://noaction" highlightClick="1">
              <a:snd r:embed="rId14" name="camera.wav"/>
            </a:hlinkClick>
          </p:cNvPr>
          <p:cNvSpPr/>
          <p:nvPr/>
        </p:nvSpPr>
        <p:spPr>
          <a:xfrm>
            <a:off x="4572000" y="5661248"/>
            <a:ext cx="936104" cy="3600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х=0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029351" y="414289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Тропический</a:t>
            </a:r>
            <a:endParaRPr lang="ru-RU" sz="28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292080" y="404664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Полярный круг</a:t>
            </a:r>
            <a:endParaRPr lang="ru-RU" sz="28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C -0.00555 0.00162 -0.00937 0.0037 -0.01423 0.00625 C -0.0243 0.0118 -0.03611 0.01412 -0.04687 0.01597 C -0.05607 0.02014 -0.04479 0.01551 -0.06371 0.01944 C -0.08316 0.02338 -0.1026 0.02777 -0.12205 0.03078 C -0.14323 0.03958 -0.16753 0.03981 -0.18958 0.04213 C -0.21041 0.04977 -0.23159 0.05439 -0.2533 0.05833 C -0.27048 0.06574 -0.28871 0.06666 -0.30642 0.07152 C -0.31962 0.07477 -0.33107 0.08078 -0.34409 0.08287 C -0.35521 0.08773 -0.36892 0.09027 -0.38055 0.09259 C -0.38993 0.09768 -0.40017 0.09907 -0.41041 0.10092 C -0.42205 0.10625 -0.42951 0.10856 -0.44149 0.11064 C -0.46007 0.11852 -0.47934 0.12338 -0.49861 0.12685 C -0.5085 0.13541 -0.52482 0.13449 -0.53646 0.13703 C -0.55521 0.14074 -0.57326 0.14652 -0.59218 0.14977 C -0.61493 0.15949 -0.64132 0.16018 -0.66493 0.16296 C -0.68923 0.16574 -0.71319 0.16921 -0.73767 0.17129 C -0.73923 0.17129 -0.78281 0.16782 -0.80121 0.16782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" y="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C 0.03716 0.00417 0.07396 0.00556 0.11164 0.00671 C 0.14566 0.00579 0.17865 0.00463 0.21233 0.00255 C 0.27153 -0.00787 0.33177 -0.01204 0.39098 -0.02222 C 0.40243 -0.02639 0.41424 -0.02592 0.42622 -0.02754 C 0.44323 -0.02963 0.45903 -0.03379 0.47622 -0.03542 C 0.48611 -0.03704 0.49566 -0.03866 0.50539 -0.04028 C 0.51598 -0.04421 0.52691 -0.04467 0.53785 -0.04676 C 0.56198 -0.05162 0.58507 -0.05648 0.60973 -0.05879 C 0.62917 -0.0669 0.65556 -0.06528 0.67622 -0.06643 C 0.70643 -0.06852 0.73542 -0.07315 0.76545 -0.07407 C 0.79323 -0.07639 0.81979 -0.07801 0.8474 -0.07801 " pathEditMode="relative" rAng="0" ptsTypes="fffffffffff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" y="-3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5.55556E-6 C -0.01614 -0.01041 -0.03836 -0.00786 -0.0559 -0.00948 C -0.07517 -0.01596 -0.09566 -0.01619 -0.11545 -0.01897 C -0.15277 -0.02916 -0.18993 -0.01226 -0.225 0.00325 C -0.23246 0.00649 -0.24114 0.00765 -0.24878 0.0095 C -0.2684 0.01459 -0.28732 0.02431 -0.30711 0.02871 C -0.31961 0.0345 -0.3342 0.03589 -0.34635 0.04283 C -0.35677 0.04885 -0.36753 0.0514 -0.37847 0.05556 C -0.40138 0.06436 -0.42395 0.07015 -0.44757 0.07478 C -0.45711 0.07663 -0.46649 0.08288 -0.47604 0.08427 C -0.49045 0.08612 -0.50451 0.08936 -0.51892 0.09214 C -0.53437 0.09515 -0.55 0.09422 -0.56545 0.09538 C -0.59288 0.09492 -0.62013 0.09469 -0.64757 0.09376 C -0.65329 0.09353 -0.6618 0.08867 -0.6677 0.08728 C -0.67135 0.08635 -0.67847 0.08265 -0.67847 0.08265 " pathEditMode="relative" ptsTypes="ffffffffffffffA">
                                      <p:cBhvr>
                                        <p:cTn id="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C 0.02031 0.00185 0.04045 0.00324 0.06077 0.00463 C 0.10886 0.00394 0.15712 0.0088 0.20486 0.00162 C 0.24566 -0.0044 0.28646 -0.01088 0.32743 -0.01597 C 0.33629 -0.01898 0.34462 -0.0206 0.35365 -0.02222 C 0.36875 -0.02917 0.38768 -0.03241 0.40365 -0.03657 C 0.41111 -0.04167 0.41927 -0.04329 0.42743 -0.04606 C 0.43906 -0.05 0.45052 -0.05694 0.46198 -0.06204 C 0.46702 -0.06435 0.4724 -0.06458 0.47743 -0.06667 C 0.48768 -0.07083 0.49809 -0.07384 0.50833 -0.07778 C 0.51077 -0.0787 0.51302 -0.08055 0.51545 -0.08102 C 0.52813 -0.08356 0.54132 -0.08634 0.55365 -0.09051 C 0.57066 -0.0963 0.58715 -0.09838 0.60486 -0.09838 " pathEditMode="relative" ptsTypes="ffffffffffffA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 animBg="1"/>
      <p:bldP spid="30" grpId="0" animBg="1"/>
      <p:bldP spid="31" grpId="0" animBg="1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Vcy; &amp;scy;&amp;tcy;&amp;rcy;&amp;acy;&amp;ncy;&amp;iecy; &amp;ncy;&amp;iecy;&amp;vcy;&amp;ycy;&amp;ucy;&amp;chcy;&amp;iecy;&amp;ncy;&amp;ncy;&amp;ycy;&amp;khcy; &amp;ucy;&amp;rcy;&amp;ocy;&amp;kcy;&amp;ocy;&amp;vcy; (&amp;Icy;&amp;lcy;&amp;lcy;&amp;yucy;&amp;scy;&amp;tcy;&amp;rcy;&amp;acy;&amp;tscy;&amp;icy;&amp;icy;: &amp;Vcy;. &amp;Acy;. &amp;CHcy;&amp;icy;&amp;zhcy;&amp;icy;&amp;kcy;&amp;ocy;&amp;vcy;)"/>
          <p:cNvPicPr>
            <a:picLocks noChangeAspect="1" noChangeArrowheads="1"/>
          </p:cNvPicPr>
          <p:nvPr/>
        </p:nvPicPr>
        <p:blipFill>
          <a:blip r:embed="rId3" cstate="print"/>
          <a:srcRect l="13888"/>
          <a:stretch>
            <a:fillRect/>
          </a:stretch>
        </p:blipFill>
        <p:spPr bwMode="auto">
          <a:xfrm>
            <a:off x="323528" y="332656"/>
            <a:ext cx="8500990" cy="61206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3356992"/>
            <a:ext cx="3528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Витя и Кузя выполнили все задания. Учебник географии вернул их домой. Витя стал лучше учиться. Он сдал экзамены на отлично.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404664"/>
            <a:ext cx="55961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Список литературы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484784"/>
            <a:ext cx="77768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https://yandex.ru/images/search?txt – картинки по сказке «В стране невыученных уроков».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Алгебра. 7 класс. Ш.  А.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Алимовe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Ю.М. Колягин, Ю. В. Сидоров.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http://www.e-reading.by/bookreader.php/102895/Geraskina  - книга «В стране невыученных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уроков»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/>
              <a:t>Л. </a:t>
            </a:r>
            <a:r>
              <a:rPr lang="ru-RU" sz="2400" dirty="0" err="1" smtClean="0"/>
              <a:t>Гераскина</a:t>
            </a:r>
            <a:r>
              <a:rPr lang="ru-RU" sz="2400" dirty="0" smtClean="0"/>
              <a:t> В стране невыученных уроков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landofart.ru-uzor-560x560.png"/>
          <p:cNvPicPr>
            <a:picLocks noChangeAspect="1"/>
          </p:cNvPicPr>
          <p:nvPr/>
        </p:nvPicPr>
        <p:blipFill>
          <a:blip r:embed="rId3" cstate="print"/>
          <a:srcRect t="66200"/>
          <a:stretch>
            <a:fillRect/>
          </a:stretch>
        </p:blipFill>
        <p:spPr>
          <a:xfrm>
            <a:off x="1259632" y="4509120"/>
            <a:ext cx="6949303" cy="234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564904"/>
            <a:ext cx="620263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133330" y="622571"/>
            <a:ext cx="8610600" cy="1815480"/>
          </a:xfrm>
          <a:prstGeom prst="rect">
            <a:avLst/>
          </a:prstGeom>
        </p:spPr>
        <p:txBody>
          <a:bodyPr/>
          <a:lstStyle/>
          <a:p>
            <a:pPr marL="342900" marR="0" lvl="1" indent="-342900" algn="just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10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В одном городе, на улице Солнечной в доме №5 живет ученик 7 класса Витя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Перестукин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Мальчик он хороший, добрый, не драчун. Но была у Вити одна беда – не дружил он с математикой. И как он не старался, дружба у него не ладилась. </a:t>
            </a:r>
          </a:p>
          <a:p>
            <a:pPr marL="342900" marR="0" lvl="1" indent="-342900" algn="just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100000"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1" indent="-342900" algn="just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10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pic>
        <p:nvPicPr>
          <p:cNvPr id="6" name="Рисунок 5" descr="100096.jpg"/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 rot="395620">
            <a:off x="6887853" y="3821334"/>
            <a:ext cx="1887239" cy="281906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7544" y="0"/>
            <a:ext cx="208717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Сказка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588224" y="3068960"/>
            <a:ext cx="576000" cy="504056"/>
          </a:xfrm>
          <a:prstGeom prst="rect">
            <a:avLst/>
          </a:prstGeom>
          <a:ln>
            <a:noFill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419872" y="476672"/>
            <a:ext cx="2592288" cy="129614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Times New Roman" pitchFamily="18" charset="0"/>
              <a:buChar char="1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)5х+3(3Х+7)=35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5Х+9х+21=35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14х=14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 descr="791999cb58c9098815bbb268bb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0276" y="110837"/>
            <a:ext cx="3177588" cy="2383191"/>
          </a:xfrm>
          <a:prstGeom prst="rect">
            <a:avLst/>
          </a:prstGeom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5868144" y="548680"/>
            <a:ext cx="2520280" cy="116776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2) 8х=(7х+8)=9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8х-7х-8=9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95936" y="1556792"/>
            <a:ext cx="585417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х=1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44208" y="1268760"/>
            <a:ext cx="713657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х=17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827584" y="2564904"/>
            <a:ext cx="3744416" cy="116776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3) 8у-9-(4у-5)=12у-(4+5у)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8у-9-4у+5=12у-4-5у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-3у=0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860032" y="1916832"/>
            <a:ext cx="3888432" cy="147593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4) 4+8у+8=2у-(10+7у)+9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12+8у=2у-10-7у+9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12+8у=-5у-1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13у=-13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36096" y="3212976"/>
            <a:ext cx="792088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у=-1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75656" y="3573016"/>
            <a:ext cx="585417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х=0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3" name="Группа 42"/>
          <p:cNvGrpSpPr/>
          <p:nvPr/>
        </p:nvGrpSpPr>
        <p:grpSpPr>
          <a:xfrm>
            <a:off x="2987824" y="3933056"/>
            <a:ext cx="2736304" cy="1872208"/>
            <a:chOff x="827584" y="4437112"/>
            <a:chExt cx="2736304" cy="1872208"/>
          </a:xfrm>
          <a:noFill/>
        </p:grpSpPr>
        <p:sp>
          <p:nvSpPr>
            <p:cNvPr id="3" name="Rectangle 4"/>
            <p:cNvSpPr>
              <a:spLocks noChangeArrowheads="1"/>
            </p:cNvSpPr>
            <p:nvPr/>
          </p:nvSpPr>
          <p:spPr bwMode="auto">
            <a:xfrm>
              <a:off x="827584" y="4437112"/>
              <a:ext cx="2736304" cy="1872208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457200" marR="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5)     =        |∙ 35</a:t>
              </a:r>
            </a:p>
            <a:p>
              <a:pPr marL="457200" marR="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55=18-9х</a:t>
              </a:r>
            </a:p>
            <a:p>
              <a:pPr marL="457200" marR="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37=9х</a:t>
              </a:r>
            </a:p>
            <a:p>
              <a:pPr marL="457200" marR="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х =      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" name="Picture 9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83896" y="4437112"/>
              <a:ext cx="192189" cy="4320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23728" y="4437112"/>
              <a:ext cx="377259" cy="4320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pic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63688" y="5373217"/>
              <a:ext cx="192189" cy="4320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pic>
      </p:grpSp>
      <p:grpSp>
        <p:nvGrpSpPr>
          <p:cNvPr id="39" name="Группа 38"/>
          <p:cNvGrpSpPr/>
          <p:nvPr/>
        </p:nvGrpSpPr>
        <p:grpSpPr>
          <a:xfrm>
            <a:off x="3419872" y="5445224"/>
            <a:ext cx="792088" cy="432048"/>
            <a:chOff x="1403648" y="5877272"/>
            <a:chExt cx="792088" cy="432048"/>
          </a:xfrm>
          <a:noFill/>
        </p:grpSpPr>
        <p:sp>
          <p:nvSpPr>
            <p:cNvPr id="38" name="TextBox 37"/>
            <p:cNvSpPr txBox="1"/>
            <p:nvPr/>
          </p:nvSpPr>
          <p:spPr>
            <a:xfrm>
              <a:off x="1403648" y="5877272"/>
              <a:ext cx="792088" cy="4001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20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х=4</a:t>
              </a:r>
              <a:endPara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79712" y="5877272"/>
              <a:ext cx="92535" cy="4320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pic>
      </p:grp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6" name="Группа 45"/>
          <p:cNvGrpSpPr/>
          <p:nvPr/>
        </p:nvGrpSpPr>
        <p:grpSpPr>
          <a:xfrm>
            <a:off x="5868144" y="3789040"/>
            <a:ext cx="2736304" cy="1800200"/>
            <a:chOff x="5868144" y="3789040"/>
            <a:chExt cx="2736304" cy="1800200"/>
          </a:xfrm>
          <a:noFill/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5868144" y="3789040"/>
              <a:ext cx="2736304" cy="1800200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457200" marR="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6)     =        | ∙ 15</a:t>
              </a:r>
            </a:p>
            <a:p>
              <a:pPr marL="457200" marR="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9х=30+5х</a:t>
              </a:r>
            </a:p>
            <a:p>
              <a:pPr marL="457200" marR="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4х=30</a:t>
              </a:r>
            </a:p>
            <a:p>
              <a:pPr marL="457200" marR="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х =     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043" name="Picture 19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32240" y="3789040"/>
              <a:ext cx="216024" cy="501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pic>
        <p:pic>
          <p:nvPicPr>
            <p:cNvPr id="1045" name="Picture 21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08304" y="3789040"/>
              <a:ext cx="460603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pic>
        <p:pic>
          <p:nvPicPr>
            <p:cNvPr id="1047" name="Picture 23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76256" y="4869160"/>
              <a:ext cx="234646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pic>
      </p:grpSp>
      <p:sp>
        <p:nvSpPr>
          <p:cNvPr id="47" name="TextBox 46"/>
          <p:cNvSpPr txBox="1"/>
          <p:nvPr/>
        </p:nvSpPr>
        <p:spPr>
          <a:xfrm>
            <a:off x="6444208" y="5373216"/>
            <a:ext cx="792088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х=7,5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475656" y="5517232"/>
            <a:ext cx="165618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Ответ: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9" name="Рисунок 48" descr="4089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074374">
            <a:off x="395536" y="4437112"/>
            <a:ext cx="1944216" cy="1944216"/>
          </a:xfrm>
          <a:prstGeom prst="rect">
            <a:avLst/>
          </a:prstGeom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7308304" y="4941168"/>
            <a:ext cx="576000" cy="504056"/>
          </a:xfrm>
          <a:prstGeom prst="rect">
            <a:avLst/>
          </a:prstGeom>
          <a:ln>
            <a:noFill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427984" y="5085184"/>
            <a:ext cx="576000" cy="504000"/>
          </a:xfrm>
          <a:prstGeom prst="rect">
            <a:avLst/>
          </a:prstGeom>
          <a:ln>
            <a:noFill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Ч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2339752" y="3356992"/>
            <a:ext cx="576000" cy="504056"/>
          </a:xfrm>
          <a:prstGeom prst="rect">
            <a:avLst/>
          </a:prstGeom>
          <a:ln>
            <a:noFill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4932040" y="1340768"/>
            <a:ext cx="576064" cy="504056"/>
          </a:xfrm>
          <a:prstGeom prst="rect">
            <a:avLst/>
          </a:prstGeom>
          <a:ln>
            <a:noFill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Ю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7380312" y="1268760"/>
            <a:ext cx="576064" cy="504056"/>
          </a:xfrm>
          <a:prstGeom prst="rect">
            <a:avLst/>
          </a:prstGeom>
          <a:ln>
            <a:noFill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2" name="Рисунок 41" descr="pencil_PNG3860.png"/>
          <p:cNvPicPr>
            <a:picLocks noChangeAspect="1"/>
          </p:cNvPicPr>
          <p:nvPr/>
        </p:nvPicPr>
        <p:blipFill>
          <a:blip r:embed="rId12" cstate="print"/>
          <a:srcRect l="83007" r="7992"/>
          <a:stretch>
            <a:fillRect/>
          </a:stretch>
        </p:blipFill>
        <p:spPr>
          <a:xfrm rot="1378351" flipV="1">
            <a:off x="3641496" y="3984324"/>
            <a:ext cx="465940" cy="2585788"/>
          </a:xfrm>
          <a:prstGeom prst="rect">
            <a:avLst/>
          </a:prstGeom>
        </p:spPr>
      </p:pic>
      <p:sp>
        <p:nvSpPr>
          <p:cNvPr id="44" name="Полилиния 43"/>
          <p:cNvSpPr/>
          <p:nvPr/>
        </p:nvSpPr>
        <p:spPr>
          <a:xfrm>
            <a:off x="2771800" y="6093296"/>
            <a:ext cx="6277947" cy="614265"/>
          </a:xfrm>
          <a:custGeom>
            <a:avLst/>
            <a:gdLst>
              <a:gd name="connsiteX0" fmla="*/ 0 w 6277947"/>
              <a:gd name="connsiteY0" fmla="*/ 570723 h 614265"/>
              <a:gd name="connsiteX1" fmla="*/ 550506 w 6277947"/>
              <a:gd name="connsiteY1" fmla="*/ 449425 h 614265"/>
              <a:gd name="connsiteX2" fmla="*/ 1390261 w 6277947"/>
              <a:gd name="connsiteY2" fmla="*/ 608045 h 614265"/>
              <a:gd name="connsiteX3" fmla="*/ 2183363 w 6277947"/>
              <a:gd name="connsiteY3" fmla="*/ 412102 h 614265"/>
              <a:gd name="connsiteX4" fmla="*/ 3517641 w 6277947"/>
              <a:gd name="connsiteY4" fmla="*/ 542731 h 614265"/>
              <a:gd name="connsiteX5" fmla="*/ 5337110 w 6277947"/>
              <a:gd name="connsiteY5" fmla="*/ 57539 h 614265"/>
              <a:gd name="connsiteX6" fmla="*/ 6195526 w 6277947"/>
              <a:gd name="connsiteY6" fmla="*/ 197498 h 614265"/>
              <a:gd name="connsiteX7" fmla="*/ 6195526 w 6277947"/>
              <a:gd name="connsiteY7" fmla="*/ 197498 h 614265"/>
              <a:gd name="connsiteX8" fmla="*/ 6270171 w 6277947"/>
              <a:gd name="connsiteY8" fmla="*/ 141514 h 614265"/>
              <a:gd name="connsiteX9" fmla="*/ 6242180 w 6277947"/>
              <a:gd name="connsiteY9" fmla="*/ 197498 h 614265"/>
              <a:gd name="connsiteX10" fmla="*/ 6270171 w 6277947"/>
              <a:gd name="connsiteY10" fmla="*/ 178837 h 61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77947" h="614265">
                <a:moveTo>
                  <a:pt x="0" y="570723"/>
                </a:moveTo>
                <a:cubicBezTo>
                  <a:pt x="159398" y="506964"/>
                  <a:pt x="318796" y="443205"/>
                  <a:pt x="550506" y="449425"/>
                </a:cubicBezTo>
                <a:cubicBezTo>
                  <a:pt x="782216" y="455645"/>
                  <a:pt x="1118118" y="614265"/>
                  <a:pt x="1390261" y="608045"/>
                </a:cubicBezTo>
                <a:cubicBezTo>
                  <a:pt x="1662404" y="601825"/>
                  <a:pt x="1828800" y="422988"/>
                  <a:pt x="2183363" y="412102"/>
                </a:cubicBezTo>
                <a:cubicBezTo>
                  <a:pt x="2537926" y="401216"/>
                  <a:pt x="2992017" y="601825"/>
                  <a:pt x="3517641" y="542731"/>
                </a:cubicBezTo>
                <a:cubicBezTo>
                  <a:pt x="4043266" y="483637"/>
                  <a:pt x="4890796" y="115078"/>
                  <a:pt x="5337110" y="57539"/>
                </a:cubicBezTo>
                <a:cubicBezTo>
                  <a:pt x="5783424" y="0"/>
                  <a:pt x="6195526" y="197498"/>
                  <a:pt x="6195526" y="197498"/>
                </a:cubicBezTo>
                <a:lnTo>
                  <a:pt x="6195526" y="197498"/>
                </a:lnTo>
                <a:cubicBezTo>
                  <a:pt x="6207967" y="188167"/>
                  <a:pt x="6262395" y="141514"/>
                  <a:pt x="6270171" y="141514"/>
                </a:cubicBezTo>
                <a:cubicBezTo>
                  <a:pt x="6277947" y="141514"/>
                  <a:pt x="6242180" y="191278"/>
                  <a:pt x="6242180" y="197498"/>
                </a:cubicBezTo>
                <a:cubicBezTo>
                  <a:pt x="6242180" y="203718"/>
                  <a:pt x="6256175" y="191277"/>
                  <a:pt x="6270171" y="178837"/>
                </a:cubicBezTo>
              </a:path>
            </a:pathLst>
          </a:cu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0.02616 C 0.00729 0.03171 0.00677 0.03935 0.00573 0.04421 C 0.00538 0.0463 0.00469 0.04768 0.00417 0.0493 C 0.00347 0.05162 0.00295 0.05347 0.00243 0.05579 C -0.00364 0.08495 0.0033 0.05625 -0.00139 0.07268 C -0.00312 0.07893 -0.00382 0.08657 -0.00573 0.09259 C -0.00729 0.09768 -0.00937 0.10162 -0.01059 0.10764 C -0.01285 0.11875 -0.01458 0.12708 -0.01823 0.13403 C -0.02066 0.14653 -0.02448 0.15324 -0.0276 0.16412 C -0.03003 0.17315 -0.03281 0.18125 -0.03576 0.18912 C -0.03923 0.19907 -0.04166 0.20926 -0.04601 0.21574 C -0.05 0.23333 -0.05642 0.24167 -0.06128 0.25579 C -0.06545 0.26736 -0.06996 0.27616 -0.0743 0.28727 C -0.07708 0.29421 -0.08003 0.30393 -0.08298 0.31065 C -0.08472 0.31435 -0.0868 0.31667 -0.08854 0.3206 C -0.09236 0.32963 -0.09861 0.34606 -0.1033 0.35069 C -0.10538 0.35532 -0.10712 0.36134 -0.10972 0.36389 C -0.12031 0.38704 -0.13246 0.40509 -0.1441 0.42222 C -0.14844 0.4287 -0.14219 0.42153 -0.14844 0.43218 C -0.14948 0.4338 -0.15052 0.43426 -0.15173 0.43565 C -0.15382 0.43773 -0.15521 0.44375 -0.15712 0.44722 C -0.16041 0.45301 -0.16337 0.45856 -0.16701 0.46204 C -0.17153 0.47361 -0.17726 0.48055 -0.18212 0.49051 C -0.18524 0.49653 -0.18819 0.50393 -0.19149 0.50856 C -0.19531 0.52106 -0.20069 0.52755 -0.20503 0.53866 C -0.20694 0.54329 -0.20764 0.54792 -0.21007 0.55046 C -0.21094 0.55347 -0.21215 0.55555 -0.21319 0.55856 C -0.21476 0.56296 -0.21562 0.56805 -0.21753 0.57153 C -0.21875 0.57708 -0.22014 0.58241 -0.22135 0.58704 C -0.22239 0.59051 -0.22465 0.59699 -0.22465 0.59722 C -0.22535 0.60324 -0.22639 0.60648 -0.22795 0.6118 C -0.22847 0.61829 -0.22951 0.62245 -0.23055 0.62847 C -0.23142 0.63773 -0.23298 0.64606 -0.23403 0.65532 C -0.2342 0.65741 -0.2342 0.65926 -0.23437 0.6618 C -0.23472 0.66505 -0.23559 0.6713 -0.23559 0.67153 C -0.23576 0.67616 -0.23611 0.68032 -0.23611 0.68518 C -0.23611 0.6912 -0.23507 0.70301 -0.23507 0.70347 " pathEditMode="relative" rAng="0" ptsTypes="ffffffffffffffffffffffffffffffffffffA">
                                      <p:cBhvr>
                                        <p:cTn id="25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33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8 0.00532 C 0.00833 0.02291 0.00798 0.04166 0.00989 0.05926 C 0.01145 0.07153 0.01458 0.0831 0.01736 0.09444 C 0.02031 0.10532 0.02187 0.11805 0.02482 0.12963 C 0.02586 0.13935 0.0283 0.14838 0.03125 0.15671 C 0.03298 0.16759 0.03402 0.17222 0.03767 0.18217 C 0.03854 0.18449 0.03906 0.19143 0.03958 0.19375 C 0.04218 0.20347 0.04514 0.21365 0.04826 0.22291 C 0.05 0.22916 0.05225 0.23518 0.05451 0.24051 C 0.0559 0.24467 0.05746 0.24815 0.05868 0.25231 C 0.05955 0.2544 0.06093 0.25787 0.06093 0.2581 C 0.06389 0.27592 0.05902 0.25 0.0651 0.26967 C 0.06684 0.27546 0.06788 0.28125 0.06927 0.28727 C 0.07031 0.29097 0.07083 0.29514 0.07152 0.29884 C 0.07239 0.30347 0.07586 0.31041 0.07586 0.31065 C 0.07743 0.3206 0.0802 0.33009 0.08211 0.33981 C 0.08316 0.34583 0.08524 0.35764 0.08524 0.35787 C 0.0868 0.38541 0.08645 0.37153 0.08645 0.39907 " pathEditMode="relative" rAng="0" ptsTypes="fffffffffffffffffA">
                                      <p:cBhvr>
                                        <p:cTn id="35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9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C -0.00104 0.00671 -0.00191 0.01319 -0.00312 0.01991 C -0.00416 0.03495 -0.00468 0.04444 -0.0085 0.0581 C -0.01024 0.0787 -0.01371 0.09977 -0.01684 0.11991 C -0.01892 0.13171 -0.01996 0.14491 -0.0243 0.15486 C -0.02639 0.16458 -0.02777 0.17454 -0.03073 0.1831 C -0.03194 0.19375 -0.03507 0.20046 -0.03802 0.21019 C -0.04132 0.2213 -0.04409 0.23426 -0.0493 0.24352 C -0.05295 0.25949 -0.05781 0.27407 -0.06406 0.28819 C -0.0651 0.2956 -0.06736 0.29861 -0.06927 0.30509 C -0.07222 0.31505 -0.075 0.32454 -0.07882 0.33333 C -0.08246 0.35046 -0.07639 0.32431 -0.08298 0.34352 C -0.08385 0.34537 -0.08333 0.34815 -0.08402 0.35023 C -0.08472 0.35255 -0.08611 0.35463 -0.08715 0.35694 C -0.08906 0.36551 -0.09288 0.37384 -0.09548 0.38171 C -0.09687 0.38542 -0.09965 0.3919 -0.09965 0.39213 C -0.10208 0.40648 -0.09878 0.39167 -0.10399 0.40347 C -0.1059 0.40764 -0.10677 0.41389 -0.10816 0.41852 C -0.11232 0.43148 -0.1085 0.41481 -0.11232 0.43032 C -0.11319 0.43333 -0.11354 0.4375 -0.11441 0.44028 C -0.11562 0.44352 -0.11875 0.45023 -0.11875 0.45046 C -0.12187 0.46481 -0.12534 0.47894 -0.12795 0.49375 C -0.12951 0.50185 -0.13229 0.51042 -0.13333 0.51875 C -0.13437 0.52593 -0.13455 0.5331 -0.13541 0.54028 C -0.13593 0.54398 -0.1375 0.55046 -0.1375 0.55069 C -0.14027 0.5838 -0.13923 0.56806 -0.1408 0.59722 C -0.14114 0.61157 -0.14166 0.62616 -0.14166 0.64051 C -0.14166 0.65602 -0.1408 0.68727 -0.1408 0.68773 " pathEditMode="relative" rAng="0" ptsTypes="fffffffffffffffffffffffffffA">
                                      <p:cBhvr>
                                        <p:cTn id="41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34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1574 C -0.00157 0.0294 -0.00521 0.05486 -0.0085 0.06343 C -0.00938 0.0662 -0.00955 0.06968 -0.01042 0.07176 C -0.01112 0.07477 -0.01216 0.07477 -0.01268 0.07755 C -0.01598 0.0919 -0.0106 0.0831 -0.01631 0.08889 C -0.01789 0.10509 -0.01579 0.09028 -0.01961 0.10324 C -0.02274 0.11505 -0.02344 0.13171 -0.02344 0.14699 " pathEditMode="relative" rAng="0" ptsTypes="ffffffA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6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.01574 C -0.00781 0.0206 -0.01007 0.03426 -0.01667 0.04189 C -0.0191 0.0449 -0.02222 0.0449 -0.02517 0.04652 C -0.03646 0.06273 -0.0533 0.06643 -0.06649 0.07338 C -0.08177 0.08125 -0.09774 0.08796 -0.11389 0.09027 C -0.13021 0.09259 -0.16233 0.09467 -0.16233 0.09537 C -0.19045 0.10092 -0.21823 0.11296 -0.24653 0.11921 C -0.24705 0.11944 -0.25521 0.12546 -0.25729 0.12685 C -0.25851 0.12754 -0.26076 0.1287 -0.26076 0.12916 C -0.26667 0.13703 -0.2724 0.14097 -0.27847 0.14791 C -0.28351 0.16388 -0.28316 0.15694 -0.28316 0.16805 " pathEditMode="relative" rAng="0" ptsTypes="ffffffffffA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7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132 0.00532 C -0.29653 0.01412 -0.29635 0.02523 -0.29948 0.03542 C -0.30243 0.04491 -0.3066 0.0537 -0.31024 0.0625 C -0.3151 0.07454 -0.31736 0.08866 -0.32639 0.0963 C -0.33194 0.11319 -0.33906 0.12963 -0.34948 0.14236 C -0.35677 0.1669 -0.34583 0.1331 -0.35729 0.15903 C -0.35885 0.1625 -0.35851 0.1662 -0.36024 0.16944 C -0.36215 0.17292 -0.3717 0.18773 -0.37361 0.19468 C -0.37622 0.20463 -0.37795 0.20856 -0.38299 0.21643 C -0.3849 0.21968 -0.38837 0.22685 -0.38837 0.22708 C -0.3908 0.23704 -0.39288 0.24838 -0.39792 0.25718 C -0.40052 0.27245 -0.40434 0.29028 -0.41128 0.30324 C -0.41233 0.31065 -0.41302 0.31528 -0.41667 0.32176 C -0.42274 0.34861 -0.43177 0.37616 -0.43281 0.40463 C -0.43299 0.41458 -0.43281 0.42523 -0.43281 0.43565 " pathEditMode="relative" rAng="0" ptsTypes="ffffffffffffffA"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215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63 0.01713 L 0.40278 0.01713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3" grpId="0"/>
      <p:bldP spid="22" grpId="0"/>
      <p:bldP spid="15" grpId="0"/>
      <p:bldP spid="47" grpId="0"/>
      <p:bldP spid="7" grpId="0" animBg="1"/>
      <p:bldP spid="6" grpId="0" animBg="1"/>
      <p:bldP spid="1033" grpId="0" animBg="1"/>
      <p:bldP spid="1031" grpId="0" animBg="1"/>
      <p:bldP spid="1032" grpId="0" animBg="1"/>
      <p:bldP spid="1032" grpId="1" animBg="1"/>
      <p:bldP spid="4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311352" y="1700808"/>
            <a:ext cx="5832648" cy="1656184"/>
          </a:xfrm>
          <a:prstGeom prst="rect">
            <a:avLst/>
          </a:prstGeom>
          <a:solidFill>
            <a:srgbClr val="A9DA74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rgbClr val="A9DA74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3968" y="1772816"/>
            <a:ext cx="4536504" cy="313932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Решение.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Пусть х страниц прочитал в первый день Витя, тогда во второй день ученик прочитал х+0,2х страниц, а в третий день прочитал (х+0,2х)+24 страницы. </a:t>
            </a:r>
          </a:p>
          <a:p>
            <a:pPr algn="just"/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х+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(х+0,2х)+(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х+0,2х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)+24=296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х+1,2х+1,2х+24=296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3,4х=272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х=80</a:t>
            </a:r>
          </a:p>
          <a:p>
            <a:pPr algn="just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апрапр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1" y="4581127"/>
            <a:ext cx="2276873" cy="2276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8568952" cy="16312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Задача. 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Учебник по русскому языку, состоящий из 296 страниц, Витя прочитал за три дней. Во второй день он прочитал на 20% больше, чем в первый, а в третий − на 24 страницы больше, чем во второй. Сколько страниц прочитал Витя в первый день?</a:t>
            </a:r>
          </a:p>
          <a:p>
            <a:pPr algn="just"/>
            <a:endParaRPr lang="ru-RU" sz="2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frame_8198_29545-600-60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0" y="1700808"/>
            <a:ext cx="4290053" cy="32175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1600" y="5157192"/>
            <a:ext cx="4680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первый день Витя прочитал 80 страниц.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book_PNG211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61533" y="4031753"/>
            <a:ext cx="3482467" cy="2826247"/>
          </a:xfrm>
          <a:prstGeom prst="rect">
            <a:avLst/>
          </a:prstGeom>
        </p:spPr>
      </p:pic>
      <p:pic>
        <p:nvPicPr>
          <p:cNvPr id="9" name="Рисунок 8" descr="ur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5724128" y="4581128"/>
            <a:ext cx="746854" cy="1844824"/>
          </a:xfrm>
          <a:prstGeom prst="rect">
            <a:avLst/>
          </a:prstGeom>
        </p:spPr>
      </p:pic>
      <p:pic>
        <p:nvPicPr>
          <p:cNvPr id="11" name="Рисунок 10" descr="pencil_PNG3860.png"/>
          <p:cNvPicPr>
            <a:picLocks noChangeAspect="1"/>
          </p:cNvPicPr>
          <p:nvPr/>
        </p:nvPicPr>
        <p:blipFill>
          <a:blip r:embed="rId7" cstate="print"/>
          <a:srcRect l="26995" r="63003"/>
          <a:stretch>
            <a:fillRect/>
          </a:stretch>
        </p:blipFill>
        <p:spPr>
          <a:xfrm rot="5400000">
            <a:off x="1689744" y="4619576"/>
            <a:ext cx="720080" cy="4099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____13.jpg.jpg"/>
          <p:cNvPicPr>
            <a:picLocks noChangeAspect="1"/>
          </p:cNvPicPr>
          <p:nvPr/>
        </p:nvPicPr>
        <p:blipFill>
          <a:blip r:embed="rId3" cstate="print">
            <a:lum bright="-10000" contrast="-20000"/>
          </a:blip>
          <a:srcRect r="1314" b="3505"/>
          <a:stretch>
            <a:fillRect/>
          </a:stretch>
        </p:blipFill>
        <p:spPr>
          <a:xfrm>
            <a:off x="179512" y="116632"/>
            <a:ext cx="4968552" cy="30243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91880" y="116632"/>
            <a:ext cx="1656184" cy="151216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116632"/>
            <a:ext cx="1656184" cy="151216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628800"/>
            <a:ext cx="1656184" cy="151216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35696" y="1628800"/>
            <a:ext cx="1656184" cy="151216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1628800"/>
            <a:ext cx="1656184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292080" y="404664"/>
            <a:ext cx="34563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4(9-5х)+7х=11-2(8х+1)</a:t>
            </a:r>
          </a:p>
          <a:p>
            <a:pPr marL="457200" indent="-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36-20х+7х=11-16х-2</a:t>
            </a:r>
          </a:p>
          <a:p>
            <a:pPr marL="457200" indent="-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3х=-27</a:t>
            </a:r>
          </a:p>
          <a:p>
            <a:pPr marL="457200" indent="-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х=-9</a:t>
            </a:r>
          </a:p>
          <a:p>
            <a:pPr marL="457200" indent="-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hlinkClick r:id="rId4" action="ppaction://hlinksldjump" highlightClick="1">
              <a:snd r:embed="rId5" name="camera.wav"/>
            </a:hlinkClick>
          </p:cNvPr>
          <p:cNvSpPr txBox="1"/>
          <p:nvPr/>
        </p:nvSpPr>
        <p:spPr>
          <a:xfrm>
            <a:off x="5652120" y="1700808"/>
            <a:ext cx="792088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6632"/>
            <a:ext cx="1656184" cy="151216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6" action="ppaction://hlinksldjump">
              <a:snd r:embed="rId7" name="drumroll.wav"/>
            </a:hlinkClick>
          </p:cNvPr>
          <p:cNvSpPr txBox="1"/>
          <p:nvPr/>
        </p:nvSpPr>
        <p:spPr>
          <a:xfrm>
            <a:off x="6588224" y="1700808"/>
            <a:ext cx="792088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-9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>
            <a:hlinkClick r:id="rId4" action="ppaction://hlinksldjump" highlightClick="1">
              <a:snd r:embed="rId5" name="camera.wav"/>
            </a:hlinkClick>
          </p:cNvPr>
          <p:cNvSpPr txBox="1"/>
          <p:nvPr/>
        </p:nvSpPr>
        <p:spPr>
          <a:xfrm>
            <a:off x="7524328" y="1700808"/>
            <a:ext cx="792088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-24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64088" y="2276872"/>
            <a:ext cx="31683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 8х-3(15-7х)=5(6х-7)-1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8х-45+21х=30х-35-1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-х=9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х=-9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4" action="ppaction://hlinksldjump" highlightClick="1">
              <a:snd r:embed="rId5" name="camera.wav"/>
            </a:hlinkClick>
          </p:cNvPr>
          <p:cNvSpPr txBox="1"/>
          <p:nvPr/>
        </p:nvSpPr>
        <p:spPr>
          <a:xfrm>
            <a:off x="5652120" y="3573016"/>
            <a:ext cx="792088" cy="4616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>
            <a:hlinkClick r:id="rId6" action="ppaction://hlinksldjump">
              <a:snd r:embed="rId7" name="drumroll.wav"/>
            </a:hlinkClick>
          </p:cNvPr>
          <p:cNvSpPr txBox="1"/>
          <p:nvPr/>
        </p:nvSpPr>
        <p:spPr>
          <a:xfrm>
            <a:off x="6588224" y="3573016"/>
            <a:ext cx="792088" cy="4616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-9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>
            <a:hlinkClick r:id="rId4" action="ppaction://hlinksldjump" highlightClick="1">
              <a:snd r:embed="rId5" name="camera.wav"/>
            </a:hlinkClick>
          </p:cNvPr>
          <p:cNvSpPr txBox="1"/>
          <p:nvPr/>
        </p:nvSpPr>
        <p:spPr>
          <a:xfrm>
            <a:off x="7524328" y="3573016"/>
            <a:ext cx="792088" cy="4616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36096" y="4221088"/>
            <a:ext cx="33843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 8х+5(2-3х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)=4-2(7х+3)-3х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8х+10-15х=4-17х-6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-10х=-12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х=1,2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>
            <a:hlinkClick r:id="rId6" action="ppaction://hlinksldjump">
              <a:snd r:embed="rId7" name="drumroll.wav"/>
            </a:hlinkClick>
          </p:cNvPr>
          <p:cNvSpPr txBox="1"/>
          <p:nvPr/>
        </p:nvSpPr>
        <p:spPr>
          <a:xfrm>
            <a:off x="5652120" y="5589240"/>
            <a:ext cx="792088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>
            <a:hlinkClick r:id="rId4" action="ppaction://hlinksldjump" highlightClick="1">
              <a:snd r:embed="rId5" name="camera.wav"/>
            </a:hlinkClick>
          </p:cNvPr>
          <p:cNvSpPr txBox="1"/>
          <p:nvPr/>
        </p:nvSpPr>
        <p:spPr>
          <a:xfrm>
            <a:off x="6588224" y="5589240"/>
            <a:ext cx="792088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120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>
            <a:hlinkClick r:id="rId4" action="ppaction://hlinksldjump" highlightClick="1">
              <a:snd r:embed="rId5" name="camera.wav"/>
            </a:hlinkClick>
          </p:cNvPr>
          <p:cNvSpPr txBox="1"/>
          <p:nvPr/>
        </p:nvSpPr>
        <p:spPr>
          <a:xfrm>
            <a:off x="7524328" y="5589240"/>
            <a:ext cx="792088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-1,2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51520" y="3140968"/>
            <a:ext cx="2448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4) 10х-15=45+7х-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3х=60-    |∙3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9х=180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х=20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3140968"/>
            <a:ext cx="114300" cy="495300"/>
          </a:xfrm>
          <a:prstGeom prst="rect">
            <a:avLst/>
          </a:prstGeom>
          <a:noFill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3429000"/>
            <a:ext cx="114300" cy="495300"/>
          </a:xfrm>
          <a:prstGeom prst="rect">
            <a:avLst/>
          </a:prstGeom>
          <a:noFill/>
        </p:spPr>
      </p:pic>
      <p:sp>
        <p:nvSpPr>
          <p:cNvPr id="43" name="TextBox 42">
            <a:hlinkClick r:id="rId6" action="ppaction://hlinksldjump">
              <a:snd r:embed="rId7" name="drumroll.wav"/>
            </a:hlinkClick>
          </p:cNvPr>
          <p:cNvSpPr txBox="1"/>
          <p:nvPr/>
        </p:nvSpPr>
        <p:spPr>
          <a:xfrm>
            <a:off x="107504" y="4437112"/>
            <a:ext cx="792088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>
            <a:hlinkClick r:id="rId4" action="ppaction://hlinksldjump" highlightClick="1">
              <a:snd r:embed="rId5" name="camera.wav"/>
            </a:hlinkClick>
          </p:cNvPr>
          <p:cNvSpPr txBox="1"/>
          <p:nvPr/>
        </p:nvSpPr>
        <p:spPr>
          <a:xfrm>
            <a:off x="971600" y="4437112"/>
            <a:ext cx="792088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120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>
            <a:hlinkClick r:id="rId4" action="ppaction://hlinksldjump" highlightClick="1">
              <a:snd r:embed="rId5" name="camera.wav"/>
            </a:hlinkClick>
          </p:cNvPr>
          <p:cNvSpPr txBox="1"/>
          <p:nvPr/>
        </p:nvSpPr>
        <p:spPr>
          <a:xfrm>
            <a:off x="1835696" y="4437112"/>
            <a:ext cx="792088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843808" y="3140968"/>
            <a:ext cx="2592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5) 15у-18х=5-18х-5у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20у=5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у=5:20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у=0,25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>
            <a:hlinkClick r:id="rId4" action="ppaction://hlinksldjump" highlightClick="1">
              <a:snd r:embed="rId5" name="camera.wav"/>
            </a:hlinkClick>
          </p:cNvPr>
          <p:cNvSpPr txBox="1"/>
          <p:nvPr/>
        </p:nvSpPr>
        <p:spPr>
          <a:xfrm>
            <a:off x="2843808" y="4437112"/>
            <a:ext cx="79208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>
            <a:hlinkClick r:id="rId6" action="ppaction://hlinksldjump">
              <a:snd r:embed="rId7" name="drumroll.wav"/>
            </a:hlinkClick>
          </p:cNvPr>
          <p:cNvSpPr txBox="1"/>
          <p:nvPr/>
        </p:nvSpPr>
        <p:spPr>
          <a:xfrm>
            <a:off x="3707904" y="4437112"/>
            <a:ext cx="79208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0,25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>
            <a:hlinkClick r:id="rId4" action="ppaction://hlinksldjump" highlightClick="1">
              <a:snd r:embed="rId5" name="camera.wav"/>
            </a:hlinkClick>
          </p:cNvPr>
          <p:cNvSpPr txBox="1"/>
          <p:nvPr/>
        </p:nvSpPr>
        <p:spPr>
          <a:xfrm>
            <a:off x="4572000" y="4437112"/>
            <a:ext cx="79208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15616" y="4941168"/>
            <a:ext cx="284244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6) 20у-15х+3=4(5у-3)-15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20у-15х+3=20у-12-15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-15х=-30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х=2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>
            <a:hlinkClick r:id="rId4" action="ppaction://hlinksldjump" highlightClick="1">
              <a:snd r:embed="rId5" name="camera.wav"/>
            </a:hlinkClick>
          </p:cNvPr>
          <p:cNvSpPr txBox="1"/>
          <p:nvPr/>
        </p:nvSpPr>
        <p:spPr>
          <a:xfrm>
            <a:off x="1187624" y="6237312"/>
            <a:ext cx="792088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>
            <a:hlinkClick r:id="rId4" action="ppaction://hlinksldjump" highlightClick="1">
              <a:snd r:embed="rId5" name="camera.wav"/>
            </a:hlinkClick>
          </p:cNvPr>
          <p:cNvSpPr txBox="1"/>
          <p:nvPr/>
        </p:nvSpPr>
        <p:spPr>
          <a:xfrm>
            <a:off x="2123728" y="6237312"/>
            <a:ext cx="792088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120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>
            <a:hlinkClick r:id="rId6" action="ppaction://hlinksldjump">
              <a:snd r:embed="rId7" name="drumroll.wav"/>
            </a:hlinkClick>
          </p:cNvPr>
          <p:cNvSpPr txBox="1"/>
          <p:nvPr/>
        </p:nvSpPr>
        <p:spPr>
          <a:xfrm>
            <a:off x="3059832" y="6237312"/>
            <a:ext cx="792088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Управляющая кнопка: настраиваемая 55">
            <a:hlinkClick r:id="rId9" action="ppaction://hlinksldjump" highlightClick="1"/>
          </p:cNvPr>
          <p:cNvSpPr/>
          <p:nvPr/>
        </p:nvSpPr>
        <p:spPr>
          <a:xfrm>
            <a:off x="8460432" y="6237312"/>
            <a:ext cx="504056" cy="504056"/>
          </a:xfrm>
          <a:prstGeom prst="actionButtonBlank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836712"/>
            <a:ext cx="55867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Молодец!</a:t>
            </a:r>
            <a:endParaRPr lang="ru-RU" sz="7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" name="Рисунок 2" descr="pencil_PNG3860.png"/>
          <p:cNvPicPr>
            <a:picLocks noChangeAspect="1"/>
          </p:cNvPicPr>
          <p:nvPr/>
        </p:nvPicPr>
        <p:blipFill>
          <a:blip r:embed="rId3" cstate="print"/>
          <a:srcRect b="24679"/>
          <a:stretch>
            <a:fillRect/>
          </a:stretch>
        </p:blipFill>
        <p:spPr>
          <a:xfrm rot="5400000">
            <a:off x="-1388979" y="3017778"/>
            <a:ext cx="4864253" cy="2086296"/>
          </a:xfrm>
          <a:prstGeom prst="rect">
            <a:avLst/>
          </a:prstGeom>
        </p:spPr>
      </p:pic>
      <p:pic>
        <p:nvPicPr>
          <p:cNvPr id="4" name="Рисунок 3" descr="b5174dee0e6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1700808"/>
            <a:ext cx="5544616" cy="4435692"/>
          </a:xfrm>
          <a:prstGeom prst="rect">
            <a:avLst/>
          </a:prstGeom>
        </p:spPr>
      </p:pic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028384" y="5877272"/>
            <a:ext cx="864096" cy="79208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908720"/>
            <a:ext cx="65373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solidFill>
                  <a:schemeClr val="accent3"/>
                </a:solidFill>
                <a:effectLst/>
              </a:rPr>
              <a:t>Эх, Витя Витя!</a:t>
            </a:r>
            <a:endParaRPr lang="ru-RU" sz="6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" name="Рисунок 2" descr="d9d859bf2f3cf8be3f619d8054b251a8_RSZ_56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1556792"/>
            <a:ext cx="5721093" cy="4464496"/>
          </a:xfrm>
          <a:prstGeom prst="rect">
            <a:avLst/>
          </a:prstGeom>
        </p:spPr>
      </p:pic>
      <p:pic>
        <p:nvPicPr>
          <p:cNvPr id="4" name="Рисунок 3" descr="1487866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077072"/>
            <a:ext cx="2194326" cy="2780928"/>
          </a:xfrm>
          <a:prstGeom prst="rect">
            <a:avLst/>
          </a:prstGeom>
        </p:spPr>
      </p:pic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028384" y="5805264"/>
            <a:ext cx="864096" cy="86409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988840"/>
            <a:ext cx="8748464" cy="1728192"/>
          </a:xfrm>
          <a:prstGeom prst="rect">
            <a:avLst/>
          </a:prstGeom>
          <a:solidFill>
            <a:srgbClr val="A9DA74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63177015_1282745873_1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544434"/>
            <a:ext cx="4069604" cy="314298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20" y="2636912"/>
            <a:ext cx="2376264" cy="4221088"/>
          </a:xfrm>
          <a:prstGeom prst="rect">
            <a:avLst/>
          </a:prstGeom>
          <a:solidFill>
            <a:srgbClr val="A9DA74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995936" y="476672"/>
            <a:ext cx="48245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Задача.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солнышке грелось несколько кошек. У них лап на 10 больше, чем ушей. Сколько кошек грелось на солнышке?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age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116632"/>
            <a:ext cx="3897496" cy="3096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3212976"/>
            <a:ext cx="45365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Решение.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Пусть х кошек грелось на солнышке, тогда у этих кошек 2х ушей и 4х лап.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4х-2х=10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2х=10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х=5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5661248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5 кошек грелось на солнышке.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Крест 9"/>
          <p:cNvSpPr/>
          <p:nvPr/>
        </p:nvSpPr>
        <p:spPr>
          <a:xfrm rot="20434969">
            <a:off x="5110800" y="2312028"/>
            <a:ext cx="1299959" cy="1297837"/>
          </a:xfrm>
          <a:prstGeom prst="plus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 rot="986034">
            <a:off x="3224657" y="4551149"/>
            <a:ext cx="1440005" cy="864096"/>
          </a:xfrm>
          <a:prstGeom prst="mathMinus">
            <a:avLst/>
          </a:prstGeom>
          <a:solidFill>
            <a:srgbClr val="A9DA74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 11"/>
          <p:cNvSpPr/>
          <p:nvPr/>
        </p:nvSpPr>
        <p:spPr>
          <a:xfrm rot="20049226">
            <a:off x="5805704" y="4014633"/>
            <a:ext cx="914400" cy="914400"/>
          </a:xfrm>
          <a:prstGeom prst="mathEqual">
            <a:avLst/>
          </a:prstGeom>
          <a:solidFill>
            <a:srgbClr val="A9DA74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 descr="pencil_PNG3860.png"/>
          <p:cNvPicPr>
            <a:picLocks noChangeAspect="1"/>
          </p:cNvPicPr>
          <p:nvPr/>
        </p:nvPicPr>
        <p:blipFill>
          <a:blip r:embed="rId5" cstate="print"/>
          <a:srcRect l="55001" r="35997"/>
          <a:stretch>
            <a:fillRect/>
          </a:stretch>
        </p:blipFill>
        <p:spPr>
          <a:xfrm rot="5400000">
            <a:off x="1725748" y="4583572"/>
            <a:ext cx="648072" cy="4099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068960"/>
            <a:ext cx="9144000" cy="1728192"/>
          </a:xfrm>
          <a:prstGeom prst="rect">
            <a:avLst/>
          </a:prstGeom>
          <a:solidFill>
            <a:srgbClr val="A9DA74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23528" y="332656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Задача.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Двое землекопов вырыли 125 м канавы. Причем один землекоп вырыл на 63 м канавы больше, а второй землекоп в 2 раза меньше, чем первый. Сколько метров канавы вырыл каждый землекоп? 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916832"/>
            <a:ext cx="4350694" cy="34563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3968" y="1916832"/>
            <a:ext cx="486003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Решение.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Пусть х м канавы вырыл второй землекоп, тогда первый (х+63) м. Вместе они вырыли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х+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(х+63)) м, что по условию задачи 325 метров.</a:t>
            </a:r>
          </a:p>
          <a:p>
            <a:pPr algn="just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х+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(х+63)=125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2х+63=125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2х=125-63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2х=62	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х=31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х+63=31+63=94 (м)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657671"/>
            <a:ext cx="8244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31 м вырыл первый землекоп, 94 м вырыл второй землекоп.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pencil_PNG3860.png"/>
          <p:cNvPicPr>
            <a:picLocks noChangeAspect="1"/>
          </p:cNvPicPr>
          <p:nvPr/>
        </p:nvPicPr>
        <p:blipFill>
          <a:blip r:embed="rId4" cstate="print"/>
          <a:srcRect r="92008"/>
          <a:stretch>
            <a:fillRect/>
          </a:stretch>
        </p:blipFill>
        <p:spPr>
          <a:xfrm rot="11930691">
            <a:off x="1369461" y="2973748"/>
            <a:ext cx="424829" cy="3425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81481E-6 L 0.7717 0.0027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575</TotalTime>
  <Words>845</Words>
  <Application>Microsoft Office PowerPoint</Application>
  <PresentationFormat>Экран (4:3)</PresentationFormat>
  <Paragraphs>203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Александра</cp:lastModifiedBy>
  <cp:revision>73</cp:revision>
  <dcterms:created xsi:type="dcterms:W3CDTF">2016-03-30T11:33:21Z</dcterms:created>
  <dcterms:modified xsi:type="dcterms:W3CDTF">2021-10-20T18:17:04Z</dcterms:modified>
</cp:coreProperties>
</file>