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56" r:id="rId3"/>
    <p:sldId id="258" r:id="rId4"/>
    <p:sldId id="257" r:id="rId5"/>
    <p:sldId id="260" r:id="rId6"/>
    <p:sldId id="259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2071" y="2060848"/>
            <a:ext cx="7128792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Сценарий урока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по теме: 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«Мягкий глухой согласный звук [щ</a:t>
            </a:r>
            <a:r>
              <a:rPr lang="ru-RU" sz="2000" b="1" baseline="30000" dirty="0">
                <a:latin typeface="Times New Roman"/>
                <a:ea typeface="Calibri"/>
                <a:cs typeface="Times New Roman"/>
              </a:rPr>
              <a:t>,</a:t>
            </a:r>
            <a:r>
              <a:rPr lang="ru-RU" sz="2000" b="1" dirty="0">
                <a:latin typeface="Times New Roman"/>
                <a:ea typeface="Calibri"/>
                <a:cs typeface="Times New Roman"/>
              </a:rPr>
              <a:t>], буквы Щ, щ»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Выполнила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учитель начальных классов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МБОУ "Школа №77"  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Сормовского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района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   Михеева Марина Валерьевна</a:t>
            </a:r>
            <a:endParaRPr lang="ru-RU" sz="11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4649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720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92896"/>
            <a:ext cx="5577995" cy="41844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9776"/>
            <a:ext cx="4713664" cy="3535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6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5016"/>
            <a:ext cx="5905280" cy="6466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13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230" y="116632"/>
            <a:ext cx="3650770" cy="5662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228" y="3090787"/>
            <a:ext cx="5384998" cy="3591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639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7347464" cy="6357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4945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77596"/>
            <a:ext cx="3893243" cy="25672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79"/>
            <a:ext cx="2745435" cy="2596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566427"/>
            <a:ext cx="2748720" cy="2748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74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584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</TotalTime>
  <Words>34</Words>
  <Application>Microsoft Office PowerPoint</Application>
  <PresentationFormat>Экран (4:3)</PresentationFormat>
  <Paragraphs>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12</cp:revision>
  <dcterms:modified xsi:type="dcterms:W3CDTF">2021-02-27T21:03:14Z</dcterms:modified>
</cp:coreProperties>
</file>