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11"/>
  </p:notesMasterIdLst>
  <p:sldIdLst>
    <p:sldId id="258" r:id="rId2"/>
    <p:sldId id="260" r:id="rId3"/>
    <p:sldId id="272" r:id="rId4"/>
    <p:sldId id="270" r:id="rId5"/>
    <p:sldId id="271" r:id="rId6"/>
    <p:sldId id="262" r:id="rId7"/>
    <p:sldId id="263" r:id="rId8"/>
    <p:sldId id="266" r:id="rId9"/>
    <p:sldId id="274" r:id="rId10"/>
  </p:sldIdLst>
  <p:sldSz cx="9144000" cy="6858000" type="screen4x3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4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sp>
      <p:sp>
        <p:nvSpPr>
          <p:cNvPr id="4098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fld id="{10CDE5AE-52D9-41F6-BAAF-D8656F075A6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7EED427-F1C4-42B8-A4EA-F10E831763DC}" type="slidenum">
              <a:rPr lang="en-US"/>
              <a:pPr/>
              <a:t>1</a:t>
            </a:fld>
            <a:endParaRPr lang="en-US"/>
          </a:p>
        </p:txBody>
      </p:sp>
      <p:sp>
        <p:nvSpPr>
          <p:cNvPr id="204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18FB004-3237-41CB-948C-3DFFE029EFBF}" type="slidenum">
              <a:rPr lang="en-US"/>
              <a:pPr/>
              <a:t>2</a:t>
            </a:fld>
            <a:endParaRPr lang="en-US"/>
          </a:p>
        </p:txBody>
      </p:sp>
      <p:sp>
        <p:nvSpPr>
          <p:cNvPr id="225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8F7B279-9520-423E-8911-31934058D827}" type="slidenum">
              <a:rPr lang="en-US"/>
              <a:pPr/>
              <a:t>6</a:t>
            </a:fld>
            <a:endParaRPr lang="en-US"/>
          </a:p>
        </p:txBody>
      </p:sp>
      <p:sp>
        <p:nvSpPr>
          <p:cNvPr id="245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47FCABA-C8F8-4C3C-B1D1-53055E5170C7}" type="slidenum">
              <a:rPr lang="en-US"/>
              <a:pPr/>
              <a:t>7</a:t>
            </a:fld>
            <a:endParaRPr lang="en-US"/>
          </a:p>
        </p:txBody>
      </p:sp>
      <p:sp>
        <p:nvSpPr>
          <p:cNvPr id="256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1DE04DD-A277-4868-AD1A-830556E5F809}" type="slidenum">
              <a:rPr lang="en-US"/>
              <a:pPr/>
              <a:t>8</a:t>
            </a:fld>
            <a:endParaRPr lang="en-US"/>
          </a:p>
        </p:txBody>
      </p:sp>
      <p:sp>
        <p:nvSpPr>
          <p:cNvPr id="286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7EED427-F1C4-42B8-A4EA-F10E831763DC}" type="slidenum">
              <a:rPr lang="en-US"/>
              <a:pPr/>
              <a:t>9</a:t>
            </a:fld>
            <a:endParaRPr lang="en-US"/>
          </a:p>
        </p:txBody>
      </p:sp>
      <p:sp>
        <p:nvSpPr>
          <p:cNvPr id="204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157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858CB39-5835-40F9-9857-722B3B5E0CD2}" type="datetime1">
              <a:rPr lang="en-US"/>
              <a:pPr/>
              <a:t>2/25/2020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64071AB-E435-48AF-89DB-719B44BEF1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858CB39-5835-40F9-9857-722B3B5E0CD2}" type="datetime1">
              <a:rPr lang="en-US"/>
              <a:pPr/>
              <a:t>2/25/2020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A47F1EA-18E7-4D6B-8F2E-5475849ED6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5813" cy="53070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3070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858CB39-5835-40F9-9857-722B3B5E0CD2}" type="datetime1">
              <a:rPr lang="en-US"/>
              <a:pPr/>
              <a:t>2/25/2020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0F4E6BB-B14F-4EE7-81FE-7C9E7C5348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858CB39-5835-40F9-9857-722B3B5E0CD2}" type="datetime1">
              <a:rPr lang="en-US"/>
              <a:pPr/>
              <a:t>2/25/2020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B4688E6-6C47-47B5-B70C-591FC41BF8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858CB39-5835-40F9-9857-722B3B5E0CD2}" type="datetime1">
              <a:rPr lang="en-US"/>
              <a:pPr/>
              <a:t>2/25/2020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BD06FF1-2836-46CB-A069-B3542D9900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858CB39-5835-40F9-9857-722B3B5E0CD2}" type="datetime1">
              <a:rPr lang="en-US"/>
              <a:pPr/>
              <a:t>2/25/2020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BD981D87-3CB9-48A6-93A7-A1FC8DF3D9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858CB39-5835-40F9-9857-722B3B5E0CD2}" type="datetime1">
              <a:rPr lang="en-US"/>
              <a:pPr/>
              <a:t>2/25/2020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C85C3EC-6A04-4072-B1F0-13EE1CB3B3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858CB39-5835-40F9-9857-722B3B5E0CD2}" type="datetime1">
              <a:rPr lang="en-US"/>
              <a:pPr/>
              <a:t>2/25/2020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DC54F5F-963F-4DD6-80D9-E07316FB1A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858CB39-5835-40F9-9857-722B3B5E0CD2}" type="datetime1">
              <a:rPr lang="en-US"/>
              <a:pPr/>
              <a:t>2/25/2020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94D6F43-9ED1-4F94-B19D-9CD461AE3C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858CB39-5835-40F9-9857-722B3B5E0CD2}" type="datetime1">
              <a:rPr lang="en-US"/>
              <a:pPr/>
              <a:t>2/25/2020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B5466184-3F14-4A34-B792-A3018C5757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858CB39-5835-40F9-9857-722B3B5E0CD2}" type="datetime1">
              <a:rPr lang="en-US"/>
              <a:pPr/>
              <a:t>2/25/2020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062A426C-4A38-4DA4-A1D7-7C67AC1F75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C1D1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</a:tabLst>
              <a:defRPr sz="1200">
                <a:solidFill>
                  <a:srgbClr val="8B8B8B"/>
                </a:solidFill>
                <a:latin typeface="+mn-lt"/>
                <a:ea typeface="DejaVu Sans" charset="0"/>
                <a:cs typeface="DejaVu Sans" charset="0"/>
              </a:defRPr>
            </a:lvl1pPr>
          </a:lstStyle>
          <a:p>
            <a:fld id="{4858CB39-5835-40F9-9857-722B3B5E0CD2}" type="datetime1">
              <a:rPr lang="en-US"/>
              <a:pPr/>
              <a:t>2/25/2020</a:t>
            </a:fld>
            <a:endParaRPr lang="en-US"/>
          </a:p>
        </p:txBody>
      </p:sp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tabLst>
                <a:tab pos="457200" algn="l"/>
                <a:tab pos="914400" algn="l"/>
                <a:tab pos="1371600" algn="l"/>
                <a:tab pos="1828800" algn="l"/>
              </a:tabLst>
              <a:defRPr sz="1200">
                <a:solidFill>
                  <a:srgbClr val="8B8B8B"/>
                </a:solidFill>
                <a:latin typeface="+mn-lt"/>
                <a:ea typeface="DejaVu Sans" charset="0"/>
                <a:cs typeface="DejaVu Sans" charset="0"/>
              </a:defRPr>
            </a:lvl1pPr>
          </a:lstStyle>
          <a:p>
            <a:fld id="{FEC73BE9-7319-4442-B3AF-4FDE9E66B0D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8013" cy="1143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39751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69088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5pPr>
      <a:lvl6pPr marL="25146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6pPr>
      <a:lvl7pPr marL="29718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7pPr>
      <a:lvl8pPr marL="34290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8pPr>
      <a:lvl9pPr marL="38862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AR PL SungtiL GB" charset="0"/>
          <a:cs typeface="AR PL SungtiL GB" charset="0"/>
        </a:defRPr>
      </a:lvl9pPr>
    </p:titleStyle>
    <p:bodyStyle>
      <a:lvl1pPr marL="342900" indent="-342900" algn="l" defTabSz="457200" rtl="0" fontAlgn="base" hangingPunct="0">
        <a:lnSpc>
          <a:spcPct val="83000"/>
        </a:lnSpc>
        <a:spcBef>
          <a:spcPts val="14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83000"/>
        </a:lnSpc>
        <a:spcBef>
          <a:spcPts val="11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83000"/>
        </a:lnSpc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83000"/>
        </a:lnSpc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7.gif"/><Relationship Id="rId4" Type="http://schemas.openxmlformats.org/officeDocument/2006/relationships/image" Target="../media/image6.png"/><Relationship Id="rId9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7.gif"/><Relationship Id="rId10" Type="http://schemas.openxmlformats.org/officeDocument/2006/relationships/image" Target="../media/image19.gif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22.gif"/><Relationship Id="rId5" Type="http://schemas.openxmlformats.org/officeDocument/2006/relationships/image" Target="../media/image7.gif"/><Relationship Id="rId10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2924175"/>
            <a:ext cx="1287463" cy="259238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37313" y="1125538"/>
            <a:ext cx="2706687" cy="5465762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2700338" cy="15065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27313" y="0"/>
            <a:ext cx="2700337" cy="15065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35600" y="0"/>
            <a:ext cx="2700338" cy="15065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3" y="0"/>
            <a:ext cx="2700337" cy="15065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3" y="1628775"/>
            <a:ext cx="2700337" cy="15065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79838" y="1628775"/>
            <a:ext cx="2700337" cy="15065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557338"/>
            <a:ext cx="2700338" cy="15065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92275" y="1557338"/>
            <a:ext cx="2700338" cy="15065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141663"/>
            <a:ext cx="2700338" cy="15065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157788"/>
            <a:ext cx="2700338" cy="15065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6" name="Picture 1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71775" y="5351463"/>
            <a:ext cx="2700338" cy="15065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7" name="Picture 1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1500" y="5351463"/>
            <a:ext cx="2700338" cy="15065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8" name="Picture 2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3" y="5351463"/>
            <a:ext cx="2700337" cy="15065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9" name="Picture 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3" y="3644900"/>
            <a:ext cx="2700337" cy="15065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90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1638" y="3716338"/>
            <a:ext cx="2700337" cy="15065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6200"/>
            <a:ext cx="9144000" cy="685800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1125538"/>
            <a:ext cx="2281238" cy="31194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0"/>
            <a:ext cx="1511300" cy="1370013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47729" y="3628574"/>
            <a:ext cx="2470992" cy="2683074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2763" y="3738563"/>
            <a:ext cx="2281237" cy="31194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 bwMode="auto">
          <a:xfrm rot="17585880">
            <a:off x="3958117" y="3874597"/>
            <a:ext cx="640195" cy="2308761"/>
          </a:xfrm>
          <a:prstGeom prst="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 rot="17446031">
            <a:off x="3181387" y="3975904"/>
            <a:ext cx="608541" cy="3416331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rgbClr val="92D050"/>
              </a:solidFill>
              <a:effectLst/>
              <a:latin typeface="Arial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6834" y="3352800"/>
            <a:ext cx="1653406" cy="1441101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4858CB39-5835-40F9-9857-722B3B5E0CD2}" type="datetime1">
              <a:rPr lang="en-US" smtClean="0"/>
              <a:pPr/>
              <a:t>2/25/2020</a:t>
            </a:fld>
            <a:endParaRPr lang="en-US"/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1110" y="4030952"/>
            <a:ext cx="2470992" cy="2683074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 bwMode="auto">
          <a:xfrm rot="16200000">
            <a:off x="3621463" y="5201969"/>
            <a:ext cx="640195" cy="2308761"/>
          </a:xfrm>
          <a:prstGeom prst="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effectLst/>
              <a:latin typeface="Arial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5300000">
            <a:off x="795481" y="5039898"/>
            <a:ext cx="1565460" cy="199270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8001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4858CB39-5835-40F9-9857-722B3B5E0CD2}" type="datetime1">
              <a:rPr lang="en-US" smtClean="0"/>
              <a:pPr/>
              <a:t>2/25/2020</a:t>
            </a:fld>
            <a:endParaRPr lang="en-US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auto">
          <a:xfrm>
            <a:off x="3412374" y="5475729"/>
            <a:ext cx="609600" cy="609600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" name="Овал 4"/>
          <p:cNvSpPr/>
          <p:nvPr/>
        </p:nvSpPr>
        <p:spPr bwMode="auto">
          <a:xfrm>
            <a:off x="1889322" y="5623970"/>
            <a:ext cx="685800" cy="76200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3590955" y="4274573"/>
            <a:ext cx="609600" cy="609600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effectLst/>
              <a:latin typeface="Arial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498" y="3041870"/>
            <a:ext cx="695004" cy="7742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1556" y="4096392"/>
            <a:ext cx="695004" cy="77425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802" y="4653165"/>
            <a:ext cx="1938696" cy="2066723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 bwMode="auto">
          <a:xfrm>
            <a:off x="1259071" y="4866129"/>
            <a:ext cx="609600" cy="609600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90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4858CB39-5835-40F9-9857-722B3B5E0CD2}" type="datetime1">
              <a:rPr lang="en-US" smtClean="0"/>
              <a:pPr/>
              <a:t>2/25/2020</a:t>
            </a:fld>
            <a:endParaRPr lang="en-US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" y="-594"/>
            <a:ext cx="9144793" cy="6858594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403" y="4419593"/>
            <a:ext cx="831798" cy="9266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8357" y="4495800"/>
            <a:ext cx="831797" cy="9266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802" y="4653165"/>
            <a:ext cx="1938696" cy="206672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>
            <a:endCxn id="5" idx="1"/>
          </p:cNvCxnSpPr>
          <p:nvPr/>
        </p:nvCxnSpPr>
        <p:spPr bwMode="auto">
          <a:xfrm>
            <a:off x="2129049" y="4882917"/>
            <a:ext cx="80354" cy="2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Прямая соединительная линия 11"/>
          <p:cNvCxnSpPr/>
          <p:nvPr/>
        </p:nvCxnSpPr>
        <p:spPr bwMode="auto">
          <a:xfrm>
            <a:off x="917045" y="4764534"/>
            <a:ext cx="380206" cy="120423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3057204" y="4921023"/>
            <a:ext cx="80354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Прямая соединительная линия 15"/>
          <p:cNvCxnSpPr/>
          <p:nvPr/>
        </p:nvCxnSpPr>
        <p:spPr bwMode="auto">
          <a:xfrm flipV="1">
            <a:off x="3988003" y="4882917"/>
            <a:ext cx="80354" cy="38106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Прямая соединительная линия 17"/>
          <p:cNvCxnSpPr/>
          <p:nvPr/>
        </p:nvCxnSpPr>
        <p:spPr bwMode="auto">
          <a:xfrm flipV="1">
            <a:off x="4918802" y="4921022"/>
            <a:ext cx="325864" cy="38104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4760000">
            <a:off x="1934184" y="5270681"/>
            <a:ext cx="1347352" cy="171196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6"/>
          <p:cNvSpPr/>
          <p:nvPr/>
        </p:nvSpPr>
        <p:spPr bwMode="auto">
          <a:xfrm>
            <a:off x="3105397" y="4484720"/>
            <a:ext cx="785563" cy="792776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324760" y="4484720"/>
            <a:ext cx="753481" cy="792776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45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1125538"/>
            <a:ext cx="2281238" cy="31194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0"/>
            <a:ext cx="1439863" cy="1304925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0680000">
            <a:off x="2989263" y="4868863"/>
            <a:ext cx="762000" cy="86518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35375" y="0"/>
            <a:ext cx="1439863" cy="1304925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233290">
            <a:off x="2485448" y="4634172"/>
            <a:ext cx="977900" cy="815975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4400000">
            <a:off x="1378745" y="4788112"/>
            <a:ext cx="1527175" cy="194468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84663" y="4437063"/>
            <a:ext cx="2016125" cy="1922462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2763" y="3738563"/>
            <a:ext cx="2281237" cy="31194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1125538"/>
            <a:ext cx="2281238" cy="31194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263" y="0"/>
            <a:ext cx="1368425" cy="1241425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1160000">
            <a:off x="3132138" y="5014913"/>
            <a:ext cx="762000" cy="86518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08400" y="0"/>
            <a:ext cx="1295400" cy="117475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3560000">
            <a:off x="2959100" y="4978401"/>
            <a:ext cx="752475" cy="62865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3120845">
            <a:off x="2525156" y="4498170"/>
            <a:ext cx="1008063" cy="887413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4580000">
            <a:off x="1265093" y="4701425"/>
            <a:ext cx="1735138" cy="216058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2763" y="3738563"/>
            <a:ext cx="2281237" cy="31194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471" y="2366963"/>
            <a:ext cx="4491037" cy="449103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1268413"/>
            <a:ext cx="2281237" cy="31194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263" y="0"/>
            <a:ext cx="1366837" cy="12398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3193101">
            <a:off x="1953982" y="4627648"/>
            <a:ext cx="762000" cy="86518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63938" y="0"/>
            <a:ext cx="1295400" cy="117475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608542">
            <a:off x="2273241" y="5212244"/>
            <a:ext cx="752475" cy="5032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393512">
            <a:off x="2158910" y="4271310"/>
            <a:ext cx="935038" cy="823913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3920000">
            <a:off x="242484" y="4708704"/>
            <a:ext cx="2205037" cy="209708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63938" y="4005263"/>
            <a:ext cx="3384550" cy="2409825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15373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2763" y="3738563"/>
            <a:ext cx="2281237" cy="31194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96229">
            <a:off x="1421014" y="3998020"/>
            <a:ext cx="1018563" cy="99609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2924175"/>
            <a:ext cx="1287463" cy="259238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37313" y="1125538"/>
            <a:ext cx="2706687" cy="5465762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2700338" cy="15065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27313" y="0"/>
            <a:ext cx="2700337" cy="15065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35600" y="0"/>
            <a:ext cx="2700338" cy="15065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3" y="0"/>
            <a:ext cx="2700337" cy="15065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3" y="1628775"/>
            <a:ext cx="2700337" cy="15065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79838" y="1628775"/>
            <a:ext cx="2700337" cy="15065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557338"/>
            <a:ext cx="2700338" cy="15065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92275" y="1557338"/>
            <a:ext cx="2700338" cy="15065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141663"/>
            <a:ext cx="2700338" cy="15065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157788"/>
            <a:ext cx="2700338" cy="15065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6" name="Picture 1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71775" y="5351463"/>
            <a:ext cx="2700338" cy="15065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7" name="Picture 1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1500" y="5351463"/>
            <a:ext cx="2700338" cy="15065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8" name="Picture 2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3" y="5351463"/>
            <a:ext cx="2700337" cy="15065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89" name="Picture 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3" y="3644900"/>
            <a:ext cx="2700337" cy="1506538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7190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1638" y="3716338"/>
            <a:ext cx="2700337" cy="1506537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81000"/>
            <a:ext cx="8214778" cy="5843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96085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 PL SungtiL GB"/>
        <a:cs typeface="AR PL SungtiL GB"/>
      </a:majorFont>
      <a:minorFont>
        <a:latin typeface="Calibri"/>
        <a:ea typeface="AR PL SungtiL GB"/>
        <a:cs typeface="AR PL SungtiL GB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9</Words>
  <Application>Microsoft Office PowerPoint</Application>
  <PresentationFormat>Экран (4:3)</PresentationFormat>
  <Paragraphs>9</Paragraphs>
  <Slides>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 PL SungtiL GB</vt:lpstr>
      <vt:lpstr>Arial</vt:lpstr>
      <vt:lpstr>Calibri</vt:lpstr>
      <vt:lpstr>DejaVu Sans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</dc:title>
  <dc:subject/>
  <dc:creator>Андрей</dc:creator>
  <cp:keywords/>
  <dc:description/>
  <cp:lastModifiedBy>79504</cp:lastModifiedBy>
  <cp:revision>52</cp:revision>
  <cp:lastPrinted>1601-01-01T00:00:00Z</cp:lastPrinted>
  <dcterms:created xsi:type="dcterms:W3CDTF">2012-11-23T07:38:16Z</dcterms:created>
  <dcterms:modified xsi:type="dcterms:W3CDTF">2020-02-25T08:41:40Z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r8>0</vt:r8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r8>3</vt:r8>
  </property>
  <property fmtid="{D5CDD505-2E9C-101B-9397-08002B2CF9AE}" pid="7" name="Notes">
    <vt:r8>0</vt:r8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r8>13</vt:r8>
  </property>
</Properties>
</file>