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07" r:id="rId2"/>
    <p:sldId id="310" r:id="rId3"/>
    <p:sldId id="278" r:id="rId4"/>
    <p:sldId id="312" r:id="rId5"/>
    <p:sldId id="313" r:id="rId6"/>
    <p:sldId id="281" r:id="rId7"/>
    <p:sldId id="280" r:id="rId8"/>
    <p:sldId id="314" r:id="rId9"/>
    <p:sldId id="284" r:id="rId10"/>
    <p:sldId id="30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66CCFF"/>
    <a:srgbClr val="009900"/>
    <a:srgbClr val="CC0000"/>
    <a:srgbClr val="ADFDCB"/>
    <a:srgbClr val="003300"/>
    <a:srgbClr val="CC3399"/>
    <a:srgbClr val="6600FF"/>
    <a:srgbClr val="31C7DB"/>
    <a:srgbClr val="29E3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734" autoAdjust="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CDA68-49B0-46E5-95B0-E8734EDFE275}" type="datetimeFigureOut">
              <a:rPr lang="ru-RU" smtClean="0"/>
              <a:pPr/>
              <a:t>27.02.2021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4D997-26E4-40BD-B843-CE6078874B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850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4A72C-8246-404A-A1E3-FA2E2075F57F}" type="datetimeFigureOut">
              <a:rPr lang="ru-RU"/>
              <a:pPr>
                <a:defRPr/>
              </a:pPr>
              <a:t>27.02.2021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FEFDB-508D-4D02-8CE2-00241631A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3FDDD-A73C-4920-B91D-03FD0E928386}" type="datetimeFigureOut">
              <a:rPr lang="ru-RU"/>
              <a:pPr>
                <a:defRPr/>
              </a:pPr>
              <a:t>27.02.2021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5816E-B48C-4A2B-966B-780074C6A9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D8520-E417-4BBD-BF47-D427A959ED21}" type="datetimeFigureOut">
              <a:rPr lang="ru-RU"/>
              <a:pPr>
                <a:defRPr/>
              </a:pPr>
              <a:t>27.02.2021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A7AC-9204-4898-9A17-EB159D04D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F0C67-C5F5-4CFC-820D-BD91763A0B62}" type="datetimeFigureOut">
              <a:rPr lang="ru-RU"/>
              <a:pPr>
                <a:defRPr/>
              </a:pPr>
              <a:t>27.02.2021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20319-1337-4EE6-A6F3-0882335F5A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9D8B9-B323-477D-BBF5-AF065022AE9C}" type="datetimeFigureOut">
              <a:rPr lang="ru-RU"/>
              <a:pPr>
                <a:defRPr/>
              </a:pPr>
              <a:t>27.02.2021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0D286-D7D8-4949-9A8B-36A8FEF3D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C9925-AAA5-4604-86F4-362CE4AEC8CE}" type="datetimeFigureOut">
              <a:rPr lang="ru-RU"/>
              <a:pPr>
                <a:defRPr/>
              </a:pPr>
              <a:t>27.02.2021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925F7-5E7D-479F-9FAA-845C21213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FA7A7-BBAE-4DFC-B723-0AE9435B9484}" type="datetimeFigureOut">
              <a:rPr lang="ru-RU"/>
              <a:pPr>
                <a:defRPr/>
              </a:pPr>
              <a:t>27.02.2021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626EB-4619-4D51-8606-8F21D764E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8C3AA-646E-4765-AB3A-841525E98F85}" type="datetimeFigureOut">
              <a:rPr lang="ru-RU"/>
              <a:pPr>
                <a:defRPr/>
              </a:pPr>
              <a:t>27.02.2021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5147B-43CE-4209-8221-993F24AA2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3341A-040C-402D-BB3F-560085C271C0}" type="datetimeFigureOut">
              <a:rPr lang="ru-RU"/>
              <a:pPr>
                <a:defRPr/>
              </a:pPr>
              <a:t>27.02.2021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C999C-E615-4E12-8E4D-A21DBFF8F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CE7E5-27C5-4AE5-814E-F51ECAFA862B}" type="datetimeFigureOut">
              <a:rPr lang="ru-RU"/>
              <a:pPr>
                <a:defRPr/>
              </a:pPr>
              <a:t>27.02.2021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5CB25-73AD-4916-9286-DD90F1BC7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A91FD-F2C3-4F6F-B929-ADB8D9978E43}" type="datetimeFigureOut">
              <a:rPr lang="ru-RU"/>
              <a:pPr>
                <a:defRPr/>
              </a:pPr>
              <a:t>27.02.2021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6069E-5947-4894-AA2F-6FD9B9A0C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FC073F-F5EB-42E1-ADC7-6855C45E201E}" type="datetimeFigureOut">
              <a:rPr lang="ru-RU"/>
              <a:pPr>
                <a:defRPr/>
              </a:pPr>
              <a:t>27.02.2021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AA69E2-0042-4BDE-A6D1-2F5045B83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Зейнудин Батманов — Герой Российской Федераци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208912" cy="46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srgbClr val="C00000"/>
                </a:solidFill>
              </a:rPr>
              <a:t>«</a:t>
            </a:r>
            <a:r>
              <a:rPr lang="ru-RU" sz="4000" b="1" dirty="0">
                <a:solidFill>
                  <a:srgbClr val="C00000"/>
                </a:solidFill>
              </a:rPr>
              <a:t>Мужеством своим в бессмертие шагнувший…</a:t>
            </a:r>
            <a:r>
              <a:rPr lang="ru-RU" sz="4000" dirty="0">
                <a:solidFill>
                  <a:srgbClr val="C00000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485032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7356"/>
            <a:ext cx="8741152" cy="6467988"/>
          </a:xfrm>
        </p:spPr>
      </p:pic>
    </p:spTree>
    <p:extLst>
      <p:ext uri="{BB962C8B-B14F-4D97-AF65-F5344CB8AC3E}">
        <p14:creationId xmlns:p14="http://schemas.microsoft.com/office/powerpoint/2010/main" val="1883495810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1115616" y="6165304"/>
            <a:ext cx="576064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0688"/>
            <a:ext cx="8424935" cy="5760640"/>
          </a:xfrm>
        </p:spPr>
      </p:pic>
    </p:spTree>
    <p:extLst>
      <p:ext uri="{BB962C8B-B14F-4D97-AF65-F5344CB8AC3E}">
        <p14:creationId xmlns:p14="http://schemas.microsoft.com/office/powerpoint/2010/main" val="32416603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187220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Segoe Print" pitchFamily="2" charset="0"/>
              </a:rPr>
              <a:t>ТВОЙ ПОДВИГ БЕССМЕРТЕН</a:t>
            </a:r>
            <a:br>
              <a:rPr lang="ru-RU" sz="4000" b="1" dirty="0" smtClean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Segoe Print" pitchFamily="2" charset="0"/>
              </a:rPr>
              <a:t>технологии </a:t>
            </a:r>
            <a:endParaRPr lang="ru-RU" sz="40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1115616" y="6165304"/>
            <a:ext cx="576064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https://lezgigazet.ru/wp-content/uploads/2021/01/zvezda-geroya-rf-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28750"/>
            <a:ext cx="7992888" cy="47365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1115616" y="6165304"/>
            <a:ext cx="576064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04664"/>
            <a:ext cx="6480720" cy="5904656"/>
          </a:xfrm>
        </p:spPr>
      </p:pic>
    </p:spTree>
    <p:extLst>
      <p:ext uri="{BB962C8B-B14F-4D97-AF65-F5344CB8AC3E}">
        <p14:creationId xmlns:p14="http://schemas.microsoft.com/office/powerpoint/2010/main" val="10840865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08912" cy="151216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  <a:latin typeface="Segoe Print" pitchFamily="2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Segoe Print" pitchFamily="2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800" dirty="0" smtClean="0">
              <a:solidFill>
                <a:srgbClr val="336600"/>
              </a:solidFill>
              <a:latin typeface="Segoe Print" pitchFamily="2" charset="0"/>
            </a:endParaRPr>
          </a:p>
          <a:p>
            <a:pPr algn="ctr">
              <a:buNone/>
            </a:pPr>
            <a:endParaRPr lang="ru-RU" sz="2800" dirty="0" smtClean="0">
              <a:solidFill>
                <a:srgbClr val="336600"/>
              </a:solidFill>
              <a:latin typeface="Segoe Print" pitchFamily="2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336600"/>
                </a:solidFill>
                <a:latin typeface="Segoe Print" pitchFamily="2" charset="0"/>
              </a:rPr>
              <a:t>Фронтальная 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336600"/>
                </a:solidFill>
                <a:latin typeface="Segoe Print" pitchFamily="2" charset="0"/>
              </a:rPr>
              <a:t>Групповая 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336600"/>
                </a:solidFill>
                <a:latin typeface="Segoe Print" pitchFamily="2" charset="0"/>
              </a:rPr>
              <a:t>Индивидуальная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1115616" y="6165304"/>
            <a:ext cx="576064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 descr="http://scharlowo.ucoz.ru/komplektovanie/oktyabr/kons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437112"/>
            <a:ext cx="2052002" cy="1895872"/>
          </a:xfrm>
          <a:prstGeom prst="rect">
            <a:avLst/>
          </a:prstGeom>
          <a:noFill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149080"/>
            <a:ext cx="2160240" cy="1952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Рисунок 7" descr="http://rcsrp.rusedu.net/gallery/1553/001_small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581128"/>
            <a:ext cx="1800200" cy="1779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8618"/>
            <a:ext cx="8280920" cy="610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2821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2276872"/>
            <a:ext cx="7848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336600"/>
                </a:solidFill>
                <a:latin typeface="Segoe Print" pitchFamily="2" charset="0"/>
              </a:rPr>
              <a:t> </a:t>
            </a:r>
            <a:endParaRPr lang="ru-RU" sz="2000" dirty="0">
              <a:solidFill>
                <a:srgbClr val="336600"/>
              </a:solidFill>
              <a:latin typeface="Segoe Print" pitchFamily="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2348880"/>
            <a:ext cx="41644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5" name="Рисунок 14" descr="На фото: Зейнудин Лукманович Батманов.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1841784"/>
            <a:ext cx="8550950" cy="475556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8856984" cy="1673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450"/>
              </a:spcBef>
              <a:spcAft>
                <a:spcPts val="1500"/>
              </a:spcAft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25 августа 2020 г., депутаты Городского собрания г. Дербент в рамках 16-заседания единогласно проголосовали за переименование улицы Прибрежная в улицу имени Героя 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</a:t>
            </a:r>
            <a:r>
              <a:rPr lang="ru-RU" sz="2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Зейнудина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Батманова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31640" y="2852936"/>
            <a:ext cx="21483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336600"/>
                </a:solidFill>
                <a:latin typeface="Segoe Print" pitchFamily="2" charset="0"/>
              </a:rPr>
              <a:t> </a:t>
            </a:r>
            <a:r>
              <a:rPr lang="ru-RU" sz="2400" b="1" dirty="0" smtClean="0">
                <a:solidFill>
                  <a:srgbClr val="336600"/>
                </a:solidFill>
                <a:latin typeface="Segoe Print" pitchFamily="2" charset="0"/>
              </a:rPr>
              <a:t>Дискуссия</a:t>
            </a:r>
            <a:endParaRPr lang="ru-RU" sz="2400" b="1" dirty="0">
              <a:solidFill>
                <a:srgbClr val="336600"/>
              </a:solidFill>
              <a:latin typeface="Segoe Print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4797152"/>
            <a:ext cx="16530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336600"/>
                </a:solidFill>
                <a:latin typeface="Segoe Print" pitchFamily="2" charset="0"/>
              </a:rPr>
              <a:t> </a:t>
            </a:r>
            <a:r>
              <a:rPr lang="ru-RU" sz="2400" b="1" dirty="0" smtClean="0">
                <a:solidFill>
                  <a:srgbClr val="336600"/>
                </a:solidFill>
                <a:latin typeface="Segoe Print" pitchFamily="2" charset="0"/>
              </a:rPr>
              <a:t>Диалог</a:t>
            </a:r>
            <a:endParaRPr lang="ru-RU" sz="2400" b="1" dirty="0">
              <a:solidFill>
                <a:srgbClr val="336600"/>
              </a:solidFill>
              <a:latin typeface="Segoe Print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4653136"/>
            <a:ext cx="55643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5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336600"/>
                </a:solidFill>
                <a:latin typeface="Segoe Print" pitchFamily="2" charset="0"/>
              </a:rPr>
              <a:t> Анализ текстов</a:t>
            </a:r>
            <a:endParaRPr lang="ru-RU" sz="2400" b="1" dirty="0">
              <a:solidFill>
                <a:srgbClr val="336600"/>
              </a:solidFill>
              <a:latin typeface="Segoe Print" pitchFamily="2" charset="0"/>
            </a:endParaRPr>
          </a:p>
        </p:txBody>
      </p:sp>
      <p:pic>
        <p:nvPicPr>
          <p:cNvPr id="13" name="Рисунок 12" descr="Рисунок 1. Султанханум Азизовна ‒ мать геро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8655"/>
            <a:ext cx="7477125" cy="561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19672" y="-315416"/>
            <a:ext cx="5976664" cy="7416824"/>
          </a:xfrm>
        </p:spPr>
      </p:pic>
    </p:spTree>
    <p:extLst>
      <p:ext uri="{BB962C8B-B14F-4D97-AF65-F5344CB8AC3E}">
        <p14:creationId xmlns:p14="http://schemas.microsoft.com/office/powerpoint/2010/main" val="10259690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772400" cy="1470025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Segoe Print" pitchFamily="2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Segoe Print" pitchFamily="2" charset="0"/>
              </a:rPr>
              <a:t> </a:t>
            </a:r>
            <a:br>
              <a:rPr lang="ru-RU" sz="3600" b="1" dirty="0" smtClean="0">
                <a:solidFill>
                  <a:srgbClr val="C00000"/>
                </a:solidFill>
                <a:latin typeface="Segoe Print" pitchFamily="2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636468"/>
            <a:ext cx="6400800" cy="105767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Дерево и </a:t>
            </a:r>
            <a:r>
              <a:rPr lang="ru-RU" b="1" smtClean="0">
                <a:solidFill>
                  <a:srgbClr val="C00000"/>
                </a:solidFill>
              </a:rPr>
              <a:t>родник -память </a:t>
            </a:r>
            <a:r>
              <a:rPr lang="ru-RU" b="1" dirty="0" smtClean="0">
                <a:solidFill>
                  <a:srgbClr val="C00000"/>
                </a:solidFill>
              </a:rPr>
              <a:t>от Зейнудина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1115616" y="6165304"/>
            <a:ext cx="576064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37" y="623887"/>
            <a:ext cx="7477125" cy="4749329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-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4-5</Template>
  <TotalTime>2667</TotalTime>
  <Words>58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Segoe Print</vt:lpstr>
      <vt:lpstr>Times New Roman</vt:lpstr>
      <vt:lpstr>Wingdings</vt:lpstr>
      <vt:lpstr>4-5</vt:lpstr>
      <vt:lpstr>«Мужеством своим в бессмертие шагнувший…»</vt:lpstr>
      <vt:lpstr>Презентация PowerPoint</vt:lpstr>
      <vt:lpstr>ТВОЙ ПОДВИГ БЕССМЕРТЕН технологии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dc:description>http://aida.ucoz.ru</dc:description>
  <cp:lastModifiedBy>PC</cp:lastModifiedBy>
  <cp:revision>275</cp:revision>
  <dcterms:created xsi:type="dcterms:W3CDTF">2012-10-27T14:05:46Z</dcterms:created>
  <dcterms:modified xsi:type="dcterms:W3CDTF">2021-02-27T08:49:17Z</dcterms:modified>
</cp:coreProperties>
</file>