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51" autoAdjust="0"/>
  </p:normalViewPr>
  <p:slideViewPr>
    <p:cSldViewPr>
      <p:cViewPr varScale="1">
        <p:scale>
          <a:sx n="66" d="100"/>
          <a:sy n="6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44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25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0170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18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709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839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944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92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791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2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603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65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252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8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6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68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09AA6-7294-4FF1-90C7-0869FF5B829E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41AB303-4329-42E5-B8D3-CA1E7C7F4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55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" Target="slide2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../media/audio1.wav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image" Target="../media/image1.jpe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7.jpe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audio" Target="../media/audio2.wav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8.jpe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audio" Target="../media/audio2.wav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36" y="1700808"/>
            <a:ext cx="7772400" cy="1470025"/>
          </a:xfrm>
        </p:spPr>
        <p:txBody>
          <a:bodyPr/>
          <a:lstStyle/>
          <a:p>
            <a:pPr algn="ctr"/>
            <a:r>
              <a:rPr lang="ru-RU" sz="7200" dirty="0" smtClean="0">
                <a:latin typeface="Airfool" panose="02000500000000000000" pitchFamily="2" charset="0"/>
              </a:rPr>
              <a:t>Веселый</a:t>
            </a:r>
            <a:br>
              <a:rPr lang="ru-RU" sz="7200" dirty="0" smtClean="0">
                <a:latin typeface="Airfool" panose="02000500000000000000" pitchFamily="2" charset="0"/>
              </a:rPr>
            </a:br>
            <a:r>
              <a:rPr lang="ru-RU" sz="7200" dirty="0" smtClean="0">
                <a:latin typeface="Airfool" panose="02000500000000000000" pitchFamily="2" charset="0"/>
              </a:rPr>
              <a:t> огород</a:t>
            </a:r>
            <a:endParaRPr lang="ru-RU" sz="7200" dirty="0">
              <a:latin typeface="Airfool" panose="020005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437112"/>
            <a:ext cx="5040560" cy="1752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нажимать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изображения овощей, фруктов, ягод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в соответствующую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корзинку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848820" cy="6858000"/>
          </a:xfrm>
          <a:prstGeom prst="rect">
            <a:avLst/>
          </a:prstGeom>
        </p:spPr>
      </p:pic>
      <p:pic>
        <p:nvPicPr>
          <p:cNvPr id="34" name="Рисунок 33" descr="1.jpg"/>
          <p:cNvPicPr>
            <a:picLocks noChangeAspect="1"/>
          </p:cNvPicPr>
          <p:nvPr/>
        </p:nvPicPr>
        <p:blipFill>
          <a:blip r:embed="rId5" cstate="print"/>
          <a:srcRect l="9218"/>
          <a:stretch>
            <a:fillRect/>
          </a:stretch>
        </p:blipFill>
        <p:spPr>
          <a:xfrm>
            <a:off x="4759568" y="-180039"/>
            <a:ext cx="1418384" cy="15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Рисунок 34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9456" y="-129709"/>
            <a:ext cx="1562400" cy="1544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35" descr="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62459" y="1761125"/>
            <a:ext cx="1562400" cy="1580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13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l="7824"/>
          <a:stretch>
            <a:fillRect/>
          </a:stretch>
        </p:blipFill>
        <p:spPr>
          <a:xfrm>
            <a:off x="4715692" y="926863"/>
            <a:ext cx="1440160" cy="1525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Рисунок 37" descr="14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78708" y="956381"/>
            <a:ext cx="1562400" cy="1571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 descr="19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69224" y="2896442"/>
            <a:ext cx="1562400" cy="1471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Рисунок 39" descr="22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2" cstate="print"/>
          <a:srcRect l="3215"/>
          <a:stretch>
            <a:fillRect/>
          </a:stretch>
        </p:blipFill>
        <p:spPr>
          <a:xfrm>
            <a:off x="4737736" y="2657619"/>
            <a:ext cx="1512168" cy="15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Рисунок 40" descr="23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84138" y="1858251"/>
            <a:ext cx="1562400" cy="167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Рисунок 41" descr="24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4" cstate="print"/>
          <a:srcRect r="2337"/>
          <a:stretch>
            <a:fillRect/>
          </a:stretch>
        </p:blipFill>
        <p:spPr>
          <a:xfrm>
            <a:off x="6785918" y="2873301"/>
            <a:ext cx="1525888" cy="1638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 descr="6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5" cstate="print"/>
          <a:srcRect l="4609"/>
          <a:stretch>
            <a:fillRect/>
          </a:stretch>
        </p:blipFill>
        <p:spPr>
          <a:xfrm>
            <a:off x="4687560" y="3720457"/>
            <a:ext cx="1490392" cy="151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18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741899" y="4023832"/>
            <a:ext cx="1562400" cy="1571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 descr="30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7" cstate="print"/>
          <a:srcRect r="2337"/>
          <a:stretch>
            <a:fillRect/>
          </a:stretch>
        </p:blipFill>
        <p:spPr>
          <a:xfrm>
            <a:off x="6732928" y="4040917"/>
            <a:ext cx="1525888" cy="146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5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18" cstate="print"/>
          <a:srcRect l="7824" t="9955" b="10717"/>
          <a:stretch>
            <a:fillRect/>
          </a:stretch>
        </p:blipFill>
        <p:spPr>
          <a:xfrm>
            <a:off x="4724375" y="4905627"/>
            <a:ext cx="1440160" cy="1268760"/>
          </a:xfrm>
          <a:prstGeom prst="rect">
            <a:avLst/>
          </a:prstGeom>
        </p:spPr>
      </p:pic>
      <p:pic>
        <p:nvPicPr>
          <p:cNvPr id="47" name="Рисунок 46" descr="7.jpg">
            <a:hlinkClick r:id="" action="ppaction://noaction">
              <a:snd r:embed="rId2" name="applause.wav"/>
            </a:hlinkClick>
          </p:cNvPr>
          <p:cNvPicPr>
            <a:picLocks noChangeAspect="1"/>
          </p:cNvPicPr>
          <p:nvPr/>
        </p:nvPicPr>
        <p:blipFill>
          <a:blip r:embed="rId19" cstate="print"/>
          <a:srcRect b="10970"/>
          <a:stretch>
            <a:fillRect/>
          </a:stretch>
        </p:blipFill>
        <p:spPr>
          <a:xfrm>
            <a:off x="5866037" y="5073788"/>
            <a:ext cx="1534333" cy="1391000"/>
          </a:xfrm>
          <a:prstGeom prst="rect">
            <a:avLst/>
          </a:prstGeom>
        </p:spPr>
      </p:pic>
      <p:pic>
        <p:nvPicPr>
          <p:cNvPr id="48" name="Рисунок 47" descr="20.jpg">
            <a:hlinkClick r:id="" action="ppaction://noaction">
              <a:snd r:embed="rId8" name="wind.wav"/>
            </a:hlinkClick>
          </p:cNvPr>
          <p:cNvPicPr>
            <a:picLocks noChangeAspect="1"/>
          </p:cNvPicPr>
          <p:nvPr/>
        </p:nvPicPr>
        <p:blipFill>
          <a:blip r:embed="rId20" cstate="print"/>
          <a:srcRect r="2337" b="11036"/>
          <a:stretch>
            <a:fillRect/>
          </a:stretch>
        </p:blipFill>
        <p:spPr>
          <a:xfrm>
            <a:off x="4922844" y="5611165"/>
            <a:ext cx="1525888" cy="1381700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-2.77778E-7 0.00023 C -0.00399 0.00278 -0.00816 0.00556 -0.01215 0.0088 C -0.02795 0.02269 -0.01736 0.01736 -0.02691 0.02153 C -0.03333 0.02986 -0.02934 0.02546 -0.03906 0.03403 L -0.04323 0.03773 L -0.04722 0.04121 C -0.05208 0.05116 -0.04722 0.04283 -0.05399 0.05023 C -0.05538 0.05185 -0.0566 0.05417 -0.05799 0.05579 C -0.06198 0.06019 -0.06649 0.06343 -0.07014 0.06829 C -0.07934 0.08056 -0.07465 0.07755 -0.08229 0.08102 C -0.08368 0.08264 -0.08472 0.08519 -0.08646 0.08634 C -0.08802 0.0875 -0.08993 0.0875 -0.09184 0.0882 C -0.09323 0.08866 -0.09444 0.08935 -0.09583 0.09005 C -0.09757 0.09236 -0.09913 0.09514 -0.10121 0.09722 C -0.10295 0.09884 -0.10486 0.09954 -0.1066 0.1007 C -0.10903 0.10255 -0.11128 0.1044 -0.11337 0.10625 C -0.12378 0.11505 -0.11788 0.11227 -0.12691 0.11528 C -0.12865 0.11759 -0.13038 0.12037 -0.13229 0.12222 C -0.13611 0.12639 -0.14045 0.12963 -0.14444 0.1331 L -0.14861 0.13658 C -0.14983 0.13773 -0.15139 0.13889 -0.1526 0.14028 C -0.15434 0.14213 -0.15625 0.14375 -0.15799 0.14583 C -0.1599 0.14769 -0.16128 0.15116 -0.16337 0.15301 C -0.16684 0.15602 -0.17101 0.15695 -0.17431 0.16019 C -0.17604 0.16204 -0.17778 0.16389 -0.17969 0.16551 C -0.1809 0.1669 -0.18246 0.16783 -0.18368 0.16921 C -0.19045 0.17662 -0.18472 0.17315 -0.19184 0.17639 C -0.19358 0.17824 -0.19514 0.18056 -0.19722 0.18171 C -0.19878 0.18287 -0.20104 0.18218 -0.2026 0.18357 C -0.20399 0.18472 -0.20399 0.1875 -0.20538 0.18912 C -0.20781 0.1919 -0.21076 0.19375 -0.21337 0.1963 L -0.21753 0.19977 C -0.21875 0.20232 -0.21979 0.20509 -0.22153 0.20695 C -0.22257 0.20833 -0.22448 0.20764 -0.22552 0.2088 C -0.22951 0.2132 -0.23281 0.21852 -0.23646 0.22315 C -0.23767 0.225 -0.23889 0.22732 -0.24045 0.22871 L -0.2526 0.23935 C -0.25399 0.24074 -0.25521 0.24213 -0.2566 0.24306 C -0.26424 0.24815 -0.26024 0.2456 -0.26875 0.25023 C -0.27153 0.25394 -0.27483 0.2588 -0.2783 0.26065 C -0.27986 0.26204 -0.28194 0.26204 -0.28368 0.26296 C -0.28594 0.26528 -0.29045 0.26945 -0.29306 0.27176 C -0.29496 0.27315 -0.2967 0.27408 -0.29861 0.27546 C -0.3 0.27662 -0.30104 0.27801 -0.3026 0.27917 C -0.30521 0.28056 -0.30816 0.28056 -0.31076 0.28264 C -0.31424 0.28519 -0.31753 0.28866 -0.32153 0.28982 C -0.32326 0.29051 -0.32517 0.29051 -0.32691 0.29167 C -0.32969 0.29283 -0.33507 0.29537 -0.33507 0.29537 L -0.34722 0.30602 L -0.35121 0.30972 C -0.36111 0.32732 -0.34844 0.30741 -0.36198 0.32014 C -0.3651 0.32361 -0.36701 0.32847 -0.37014 0.33125 C -0.37292 0.3338 -0.37604 0.33496 -0.3783 0.33843 C -0.38333 0.34491 -0.38056 0.34236 -0.38628 0.34583 C -0.39878 0.35857 -0.38733 0.34815 -0.39983 0.35602 C -0.41267 0.36482 -0.40156 0.35972 -0.41076 0.36343 C -0.41198 0.36551 -0.41319 0.36759 -0.41476 0.36921 C -0.41684 0.37083 -0.41927 0.37107 -0.42153 0.37246 C -0.42378 0.37431 -0.42604 0.37616 -0.4283 0.37824 C -0.42969 0.3794 -0.43108 0.38009 -0.43229 0.38171 C -0.43385 0.38333 -0.43472 0.38565 -0.43628 0.38727 C -0.44566 0.39537 -0.43733 0.38472 -0.44184 0.39074 L -0.44844 0.3963 " pathEditMode="relative" rAng="0" ptsTypes="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31" y="198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8148E-6 L -0.48941 0.377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79" y="188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2.77778E-6 7.40741E-7 C -0.00226 0.00093 -0.00452 0.00185 -0.00677 0.00301 C -0.00729 0.00347 -0.00782 0.00417 -0.00834 0.00463 C -0.00938 0.00532 -0.01059 0.00602 -0.01163 0.00671 C -0.01563 0.00949 -0.01198 0.00741 -0.01719 0.00995 C -0.01841 0.01111 -0.01945 0.0125 -0.02101 0.01366 C -0.02205 0.01458 -0.02361 0.01505 -0.02483 0.01574 C -0.02761 0.01759 -0.03021 0.01968 -0.03299 0.02153 C -0.03472 0.02268 -0.03611 0.0243 -0.03802 0.02523 C -0.03993 0.02662 -0.04202 0.02778 -0.04393 0.02917 C -0.04514 0.02986 -0.04601 0.03102 -0.04722 0.03171 C -0.04879 0.03264 -0.05052 0.0331 -0.05226 0.0338 C -0.05347 0.03495 -0.05452 0.03634 -0.05591 0.0375 C -0.0566 0.03796 -0.05747 0.03819 -0.05816 0.03866 C -0.05903 0.03912 -0.05955 0.04005 -0.06042 0.04074 C -0.06389 0.04329 -0.06146 0.04005 -0.06476 0.04329 C -0.06563 0.04421 -0.06615 0.04514 -0.06702 0.04606 C -0.06858 0.04768 -0.07032 0.0493 -0.07188 0.05069 L -0.07743 0.05602 C -0.07847 0.05718 -0.07969 0.0581 -0.08073 0.05926 C -0.08125 0.05995 -0.0816 0.06065 -0.08229 0.06134 C -0.08299 0.06204 -0.08386 0.0625 -0.08455 0.06296 C -0.08525 0.06412 -0.08594 0.06528 -0.08663 0.0662 C -0.08733 0.0669 -0.0882 0.06759 -0.08889 0.06829 C -0.08959 0.06921 -0.09028 0.07014 -0.09097 0.07083 C -0.09202 0.07176 -0.09288 0.07245 -0.09375 0.07361 C -0.09462 0.0743 -0.09514 0.07546 -0.09601 0.07616 C -0.09844 0.0787 -0.09827 0.07778 -0.10035 0.0794 C -0.11181 0.08796 -0.10157 0.08079 -0.10868 0.08518 C -0.11025 0.08634 -0.11163 0.08773 -0.11354 0.08843 C -0.11441 0.08866 -0.11545 0.08889 -0.11615 0.08958 C -0.12327 0.09305 -0.11841 0.09143 -0.12222 0.09259 C -0.12604 0.0963 -0.12188 0.09259 -0.12552 0.09491 C -0.12639 0.09514 -0.12709 0.09583 -0.12778 0.0963 C -0.1283 0.09676 -0.12882 0.09722 -0.12934 0.09745 C -0.13004 0.09768 -0.13091 0.09792 -0.1316 0.09861 C -0.13247 0.09907 -0.13299 0.1 -0.13386 0.10069 C -0.1342 0.10093 -0.1349 0.10093 -0.13542 0.10093 C -0.13924 0.10278 -0.13472 0.10162 -0.13924 0.10278 C -0.13976 0.10324 -0.14028 0.10393 -0.14097 0.1044 C -0.14184 0.10463 -0.14271 0.10463 -0.14375 0.10486 C -0.15573 0.10764 -0.14184 0.10579 -0.16841 0.10648 C -0.17205 0.10764 -0.16754 0.10625 -0.17275 0.1081 C -0.17327 0.10833 -0.17379 0.10833 -0.17431 0.10856 C -0.175 0.10903 -0.1757 0.10949 -0.17657 0.10972 C -0.17795 0.11018 -0.18004 0.11042 -0.18143 0.11088 C -0.18438 0.11157 -0.18733 0.1125 -0.19028 0.11343 L -0.19358 0.11435 C -0.19445 0.11458 -0.19532 0.11481 -0.19618 0.11505 C -0.19705 0.11505 -0.19775 0.11551 -0.19844 0.11551 C -0.20035 0.11574 -0.20243 0.11551 -0.20434 0.11551 L -0.20434 0.11574 L -0.20434 0.11551 " pathEditMode="relative" rAng="0" ptsTypes="A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26" y="5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3.88889E-6 0.00023 C -0.01597 -0.01783 -0.03142 -0.03634 -0.04774 -0.05371 C -0.05017 -0.05648 -0.05329 -0.05834 -0.05625 -0.06065 C -0.05746 -0.06181 -0.05937 -0.0625 -0.06041 -0.06412 C -0.06441 -0.0706 -0.06007 -0.06482 -0.06788 -0.07084 C -0.06909 -0.07199 -0.06979 -0.07338 -0.071 -0.07431 C -0.07239 -0.07523 -0.07395 -0.07546 -0.07517 -0.07662 C -0.07725 -0.07824 -0.07864 -0.08056 -0.08055 -0.08241 C -0.08368 -0.08519 -0.08715 -0.08727 -0.08993 -0.09028 C -0.09184 -0.09236 -0.0934 -0.09445 -0.09531 -0.09607 C -0.13611 -0.13171 -0.09236 -0.09283 -0.12482 -0.11759 C -0.12691 -0.11921 -0.12795 -0.12199 -0.1302 -0.12338 C -0.13385 -0.12593 -0.13819 -0.12685 -0.14184 -0.12917 C -0.14531 -0.13148 -0.14809 -0.13449 -0.15138 -0.13727 C -0.1559 -0.14074 -0.16076 -0.14352 -0.1651 -0.14746 C -0.17291 -0.1544 -0.17986 -0.16204 -0.18715 -0.16921 C -0.19184 -0.17361 -0.2 -0.18171 -0.20538 -0.18634 C -0.2085 -0.18889 -0.21163 -0.19167 -0.21475 -0.19421 C -0.21788 -0.19676 -0.2217 -0.19884 -0.2243 -0.20232 C -0.22604 -0.2044 -0.22795 -0.20671 -0.22968 -0.20903 C -0.23159 -0.21204 -0.23281 -0.21551 -0.23489 -0.21829 C -0.23767 -0.22199 -0.24236 -0.22408 -0.24444 -0.22847 C -0.24652 -0.23334 -0.24687 -0.23449 -0.25069 -0.23889 C -0.25208 -0.24005 -0.25347 -0.24097 -0.25503 -0.24213 C -0.2559 -0.24445 -0.25694 -0.24676 -0.25816 -0.24908 C -0.25902 -0.2507 -0.26024 -0.25209 -0.26128 -0.25371 C -0.26267 -0.25579 -0.26388 -0.25834 -0.26545 -0.26042 C -0.26649 -0.26204 -0.2677 -0.26343 -0.26875 -0.26505 C -0.26944 -0.26597 -0.26996 -0.26759 -0.27083 -0.26852 C -0.2717 -0.26945 -0.27309 -0.26968 -0.27395 -0.27084 C -0.27656 -0.27338 -0.27864 -0.27639 -0.28142 -0.27871 C -0.29201 -0.28727 -0.27899 -0.27639 -0.28975 -0.28681 C -0.29461 -0.29121 -0.30069 -0.29398 -0.30573 -0.29815 C -0.31666 -0.30718 -0.30694 -0.30417 -0.3184 -0.30602 C -0.32586 -0.31412 -0.31632 -0.3044 -0.32691 -0.31296 C -0.33316 -0.31806 -0.32656 -0.31551 -0.3342 -0.31759 C -0.34513 -0.32546 -0.32812 -0.31343 -0.34166 -0.32222 C -0.35069 -0.32801 -0.34479 -0.32546 -0.35121 -0.32778 C -0.35729 -0.33218 -0.35138 -0.32847 -0.35746 -0.33125 C -0.3618 -0.33334 -0.36093 -0.33357 -0.36493 -0.33472 C -0.36666 -0.33519 -0.3684 -0.33542 -0.37013 -0.33588 C -0.37239 -0.33658 -0.3743 -0.33773 -0.37656 -0.3382 C -0.37829 -0.33843 -0.38003 -0.33866 -0.38177 -0.33935 C -0.38402 -0.33982 -0.38611 -0.34074 -0.38802 -0.34144 L -0.39132 -0.34259 C -0.39253 -0.34306 -0.39357 -0.34329 -0.39444 -0.34375 C -0.396 -0.34445 -0.39722 -0.3456 -0.39861 -0.34607 C -0.40156 -0.34699 -0.40451 -0.34699 -0.40729 -0.34838 L -0.41145 -0.3507 L -0.41232 -0.35162 " pathEditMode="relative" rAng="0" ptsTypes="AAAAAAAAAAAAAAAAAAAAAAAAAAAAAAAAAAAAAAAAAAAAAAAAAAA">
                                      <p:cBhvr>
                                        <p:cTn id="2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5" y="-175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848820" cy="6858000"/>
          </a:xfrm>
          <a:prstGeom prst="rect">
            <a:avLst/>
          </a:prstGeom>
        </p:spPr>
      </p:pic>
      <p:pic>
        <p:nvPicPr>
          <p:cNvPr id="3" name="Рисунок 2" descr="1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9218"/>
          <a:stretch>
            <a:fillRect/>
          </a:stretch>
        </p:blipFill>
        <p:spPr>
          <a:xfrm>
            <a:off x="4759568" y="-180039"/>
            <a:ext cx="1418384" cy="15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2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9456" y="-129709"/>
            <a:ext cx="1562400" cy="1544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3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62459" y="1761125"/>
            <a:ext cx="1562400" cy="1580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13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7824"/>
          <a:stretch>
            <a:fillRect/>
          </a:stretch>
        </p:blipFill>
        <p:spPr>
          <a:xfrm>
            <a:off x="4715692" y="926863"/>
            <a:ext cx="1440160" cy="1525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14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78708" y="956381"/>
            <a:ext cx="1562400" cy="1571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19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69224" y="2896442"/>
            <a:ext cx="1562400" cy="1471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22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l="3215"/>
          <a:stretch>
            <a:fillRect/>
          </a:stretch>
        </p:blipFill>
        <p:spPr>
          <a:xfrm>
            <a:off x="4737736" y="2657619"/>
            <a:ext cx="1512168" cy="15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23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084138" y="1858251"/>
            <a:ext cx="1562400" cy="167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24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3" cstate="print"/>
          <a:srcRect r="2337"/>
          <a:stretch>
            <a:fillRect/>
          </a:stretch>
        </p:blipFill>
        <p:spPr>
          <a:xfrm>
            <a:off x="6785918" y="2873301"/>
            <a:ext cx="1525888" cy="1638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6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4" cstate="print"/>
          <a:srcRect l="4609"/>
          <a:stretch>
            <a:fillRect/>
          </a:stretch>
        </p:blipFill>
        <p:spPr>
          <a:xfrm>
            <a:off x="4687560" y="3720457"/>
            <a:ext cx="1490392" cy="151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18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741899" y="4023832"/>
            <a:ext cx="1562400" cy="1571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30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6" cstate="print"/>
          <a:srcRect r="2337"/>
          <a:stretch>
            <a:fillRect/>
          </a:stretch>
        </p:blipFill>
        <p:spPr>
          <a:xfrm>
            <a:off x="6732928" y="4040917"/>
            <a:ext cx="1525888" cy="146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5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7" cstate="print"/>
          <a:srcRect l="7824" t="9955" b="10717"/>
          <a:stretch>
            <a:fillRect/>
          </a:stretch>
        </p:blipFill>
        <p:spPr>
          <a:xfrm>
            <a:off x="4724375" y="4905627"/>
            <a:ext cx="1440160" cy="1268760"/>
          </a:xfrm>
          <a:prstGeom prst="rect">
            <a:avLst/>
          </a:prstGeom>
        </p:spPr>
      </p:pic>
      <p:pic>
        <p:nvPicPr>
          <p:cNvPr id="16" name="Рисунок 15" descr="7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8" cstate="print"/>
          <a:srcRect b="10970"/>
          <a:stretch>
            <a:fillRect/>
          </a:stretch>
        </p:blipFill>
        <p:spPr>
          <a:xfrm>
            <a:off x="5866037" y="5073788"/>
            <a:ext cx="1534333" cy="1391000"/>
          </a:xfrm>
          <a:prstGeom prst="rect">
            <a:avLst/>
          </a:prstGeom>
        </p:spPr>
      </p:pic>
      <p:pic>
        <p:nvPicPr>
          <p:cNvPr id="17" name="Рисунок 16" descr="20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9" cstate="print"/>
          <a:srcRect r="2337" b="11036"/>
          <a:stretch>
            <a:fillRect/>
          </a:stretch>
        </p:blipFill>
        <p:spPr>
          <a:xfrm>
            <a:off x="4922844" y="5611165"/>
            <a:ext cx="1525888" cy="13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45677 0.268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47" y="1340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-0.49601 0.246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123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7 -0.00394 L -0.3835 -0.02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45" y="-1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-0.18854 -0.146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73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-0.58351 -0.327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4" y="-163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371 -0.4238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59" y="-21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-0.29496 -0.556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7" y="-278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848820" cy="6858000"/>
          </a:xfrm>
          <a:prstGeom prst="rect">
            <a:avLst/>
          </a:prstGeom>
        </p:spPr>
      </p:pic>
      <p:pic>
        <p:nvPicPr>
          <p:cNvPr id="3" name="Рисунок 2" descr="1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9218"/>
          <a:stretch>
            <a:fillRect/>
          </a:stretch>
        </p:blipFill>
        <p:spPr>
          <a:xfrm>
            <a:off x="4759568" y="-180039"/>
            <a:ext cx="1418384" cy="15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2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9456" y="-129709"/>
            <a:ext cx="1562400" cy="1544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3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93799" y="1810074"/>
            <a:ext cx="1562400" cy="1580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13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7824"/>
          <a:stretch>
            <a:fillRect/>
          </a:stretch>
        </p:blipFill>
        <p:spPr>
          <a:xfrm>
            <a:off x="4715692" y="926863"/>
            <a:ext cx="1440160" cy="1525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14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2160" y="956381"/>
            <a:ext cx="1428948" cy="143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19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69224" y="2896442"/>
            <a:ext cx="1562400" cy="1471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22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l="3215"/>
          <a:stretch>
            <a:fillRect/>
          </a:stretch>
        </p:blipFill>
        <p:spPr>
          <a:xfrm>
            <a:off x="4737736" y="2657619"/>
            <a:ext cx="1512168" cy="15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23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20631" y="1873832"/>
            <a:ext cx="1456045" cy="1557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24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3" cstate="print"/>
          <a:srcRect r="2337"/>
          <a:stretch>
            <a:fillRect/>
          </a:stretch>
        </p:blipFill>
        <p:spPr>
          <a:xfrm>
            <a:off x="6785918" y="2873301"/>
            <a:ext cx="1525888" cy="1638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6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4" cstate="print"/>
          <a:srcRect l="4609"/>
          <a:stretch>
            <a:fillRect/>
          </a:stretch>
        </p:blipFill>
        <p:spPr>
          <a:xfrm>
            <a:off x="4687560" y="3720457"/>
            <a:ext cx="1490392" cy="151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18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741899" y="4023832"/>
            <a:ext cx="1562400" cy="1571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30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6" cstate="print"/>
          <a:srcRect r="2337"/>
          <a:stretch>
            <a:fillRect/>
          </a:stretch>
        </p:blipFill>
        <p:spPr>
          <a:xfrm>
            <a:off x="6732928" y="4040917"/>
            <a:ext cx="1525888" cy="146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5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7" cstate="print"/>
          <a:srcRect l="7824" t="9955" b="10717"/>
          <a:stretch>
            <a:fillRect/>
          </a:stretch>
        </p:blipFill>
        <p:spPr>
          <a:xfrm>
            <a:off x="4724375" y="4905627"/>
            <a:ext cx="1440160" cy="1268760"/>
          </a:xfrm>
          <a:prstGeom prst="rect">
            <a:avLst/>
          </a:prstGeom>
        </p:spPr>
      </p:pic>
      <p:pic>
        <p:nvPicPr>
          <p:cNvPr id="16" name="Рисунок 15" descr="7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8" cstate="print"/>
          <a:srcRect b="10970"/>
          <a:stretch>
            <a:fillRect/>
          </a:stretch>
        </p:blipFill>
        <p:spPr>
          <a:xfrm>
            <a:off x="5866037" y="5073788"/>
            <a:ext cx="1534333" cy="1391000"/>
          </a:xfrm>
          <a:prstGeom prst="rect">
            <a:avLst/>
          </a:prstGeom>
        </p:spPr>
      </p:pic>
      <p:pic>
        <p:nvPicPr>
          <p:cNvPr id="17" name="Рисунок 16" descr="20.jpg">
            <a:hlinkClick r:id="" action="ppaction://noaction">
              <a:snd r:embed="rId4" name="wind.wav"/>
            </a:hlinkClick>
          </p:cNvPr>
          <p:cNvPicPr>
            <a:picLocks noChangeAspect="1"/>
          </p:cNvPicPr>
          <p:nvPr/>
        </p:nvPicPr>
        <p:blipFill>
          <a:blip r:embed="rId19" cstate="print"/>
          <a:srcRect r="2337" b="11036"/>
          <a:stretch>
            <a:fillRect/>
          </a:stretch>
        </p:blipFill>
        <p:spPr>
          <a:xfrm>
            <a:off x="4922844" y="5611165"/>
            <a:ext cx="1525888" cy="13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6191 0.113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55" y="56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3684 -0.0085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20" y="-4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0.5066 -0.0335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30" y="-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42205 -0.2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11" y="-100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5665</TotalTime>
  <Words>16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Airfool</vt:lpstr>
      <vt:lpstr>Arial</vt:lpstr>
      <vt:lpstr>Times New Roman</vt:lpstr>
      <vt:lpstr>Trebuchet MS</vt:lpstr>
      <vt:lpstr>Wingdings 3</vt:lpstr>
      <vt:lpstr>Грань</vt:lpstr>
      <vt:lpstr>Веселый  огород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«Овощи, фрукты, ягоды»</dc:title>
  <dc:creator>Пользователь Windows</dc:creator>
  <cp:lastModifiedBy>Есения</cp:lastModifiedBy>
  <cp:revision>14</cp:revision>
  <dcterms:created xsi:type="dcterms:W3CDTF">2021-05-22T18:06:43Z</dcterms:created>
  <dcterms:modified xsi:type="dcterms:W3CDTF">2022-03-09T04:17:15Z</dcterms:modified>
</cp:coreProperties>
</file>