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288" r:id="rId3"/>
    <p:sldId id="290" r:id="rId4"/>
    <p:sldId id="291" r:id="rId5"/>
    <p:sldId id="286" r:id="rId6"/>
    <p:sldId id="265" r:id="rId7"/>
    <p:sldId id="266" r:id="rId8"/>
    <p:sldId id="267" r:id="rId9"/>
    <p:sldId id="269" r:id="rId10"/>
    <p:sldId id="270" r:id="rId11"/>
    <p:sldId id="271" r:id="rId12"/>
    <p:sldId id="273" r:id="rId13"/>
    <p:sldId id="274" r:id="rId14"/>
    <p:sldId id="275" r:id="rId15"/>
    <p:sldId id="287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4660"/>
  </p:normalViewPr>
  <p:slideViewPr>
    <p:cSldViewPr>
      <p:cViewPr varScale="1">
        <p:scale>
          <a:sx n="110" d="100"/>
          <a:sy n="110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20618-4576-43D0-A466-5BCF97010075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5AB02-5A28-4986-A19A-C8588B31D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BD338B1-D036-4910-B072-6F182AF53092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20611E8-1C09-49C0-9631-2AB773D55F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bankreceptov.ru/pic/skazki-0021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freelance.ru/img/portfolio/pics/00/0A/66/68155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hyperlink" Target="http://www.kinoru.ru/published/publicdata/KINORU1/attachments/SC/products_pictures/1291923357_quotDvenadtsat-mesyatsevquot-skazka-na-ldu-_enl.jpeg" TargetMode="Externa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hyperlink" Target="http://img.labirint.ru/images/comments_pic/1021/01labsdnb1275003692.jp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elpmammy.ru/text-images/206.jpg" TargetMode="External"/><Relationship Id="rId13" Type="http://schemas.openxmlformats.org/officeDocument/2006/relationships/image" Target="../media/image13.jpeg"/><Relationship Id="rId18" Type="http://schemas.openxmlformats.org/officeDocument/2006/relationships/hyperlink" Target="http://bouquiniste.appee.ru/media/cardim926.jpg" TargetMode="External"/><Relationship Id="rId3" Type="http://schemas.openxmlformats.org/officeDocument/2006/relationships/image" Target="../media/image8.jpeg"/><Relationship Id="rId21" Type="http://schemas.openxmlformats.org/officeDocument/2006/relationships/image" Target="../media/image17.jpeg"/><Relationship Id="rId7" Type="http://schemas.openxmlformats.org/officeDocument/2006/relationships/image" Target="../media/image10.jpeg"/><Relationship Id="rId12" Type="http://schemas.openxmlformats.org/officeDocument/2006/relationships/hyperlink" Target="http://alexgetti.narod.ru/imga055.jpg" TargetMode="External"/><Relationship Id="rId17" Type="http://schemas.openxmlformats.org/officeDocument/2006/relationships/image" Target="../media/image15.jpeg"/><Relationship Id="rId2" Type="http://schemas.openxmlformats.org/officeDocument/2006/relationships/hyperlink" Target="http://img-fotki.yandex.ru/get/3305/m2oo7.0/0_22f55_6059b741_L" TargetMode="External"/><Relationship Id="rId16" Type="http://schemas.openxmlformats.org/officeDocument/2006/relationships/hyperlink" Target="http://www.bookarchive.ru/uploads/posts/1252243351_1.jpg" TargetMode="External"/><Relationship Id="rId20" Type="http://schemas.openxmlformats.org/officeDocument/2006/relationships/hyperlink" Target="http://lib.rus.ec/i/58/109258/cove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ooksiti.net.ru/books/817375.jpg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5" Type="http://schemas.openxmlformats.org/officeDocument/2006/relationships/image" Target="../media/image14.jpeg"/><Relationship Id="rId10" Type="http://schemas.openxmlformats.org/officeDocument/2006/relationships/hyperlink" Target="http://www.bookin.org.ru/book/62260.jpg" TargetMode="External"/><Relationship Id="rId19" Type="http://schemas.openxmlformats.org/officeDocument/2006/relationships/image" Target="../media/image16.jpeg"/><Relationship Id="rId4" Type="http://schemas.openxmlformats.org/officeDocument/2006/relationships/hyperlink" Target="http://www.char.ru/books/p606150.jpg" TargetMode="External"/><Relationship Id="rId9" Type="http://schemas.openxmlformats.org/officeDocument/2006/relationships/image" Target="../media/image11.jpeg"/><Relationship Id="rId14" Type="http://schemas.openxmlformats.org/officeDocument/2006/relationships/hyperlink" Target="http://covers.cnt.itdelo.com/a/as/ast/ast949693big.jpg" TargetMode="External"/><Relationship Id="rId22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g0.liveinternet.ru/images/attach/c/1/54/563/54563544_2891g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electrovenik.ru/gallery/Utyug-TEFAL-FV-2115_STY1ODk5VGk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85794"/>
            <a:ext cx="6958034" cy="2857520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Книга </a:t>
            </a:r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мала, а ума придала.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b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00034" y="1052513"/>
            <a:ext cx="3927504" cy="46085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Дама сдавала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багаж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Диван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Чемодан,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Саквояж,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Картину,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Корзину,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Картонку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 маленькую собачонку</a:t>
            </a:r>
            <a:r>
              <a:rPr lang="ru-RU" sz="2400" dirty="0"/>
              <a:t>...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174" name="Picture 6" descr="Картинка 320 из 644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0930" r="3192"/>
          <a:stretch>
            <a:fillRect/>
          </a:stretch>
        </p:blipFill>
        <p:spPr bwMode="auto">
          <a:xfrm>
            <a:off x="4786314" y="214290"/>
            <a:ext cx="3929090" cy="5545137"/>
          </a:xfrm>
          <a:prstGeom prst="rect">
            <a:avLst/>
          </a:prstGeom>
          <a:noFill/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2071670" y="285728"/>
            <a:ext cx="3795730" cy="78581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Багаж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4" y="1357298"/>
            <a:ext cx="4964117" cy="50720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Жила-была девочка.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 её звали?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Кто звал,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Тот и знал.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 вы не знаете.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Сколько ей было лет?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Сколько зим,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Столько лет, -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Сорока ещё нет.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 всего четыре года.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9222" name="Picture 6" descr="i_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071546"/>
            <a:ext cx="2898775" cy="4608513"/>
          </a:xfrm>
          <a:prstGeom prst="rect">
            <a:avLst/>
          </a:prstGeom>
          <a:noFill/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258888" y="260350"/>
            <a:ext cx="5456252" cy="7921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Усатый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полосатый</a:t>
            </a:r>
            <a:r>
              <a:rPr lang="ru-RU" dirty="0">
                <a:solidFill>
                  <a:srgbClr val="0033CC"/>
                </a:solidFill>
              </a:rPr>
              <a:t/>
            </a:r>
            <a:br>
              <a:rPr lang="ru-RU" dirty="0">
                <a:solidFill>
                  <a:srgbClr val="0033CC"/>
                </a:solidFill>
              </a:rPr>
            </a:br>
            <a:endParaRPr lang="ru-RU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95288" y="2285992"/>
            <a:ext cx="4537075" cy="428628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Собирались лодыри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урок,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 попали лодыри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каток.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Толстый ранец с книжками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спине,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 коньки под мышками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ремне...</a:t>
            </a:r>
          </a:p>
        </p:txBody>
      </p:sp>
      <p:pic>
        <p:nvPicPr>
          <p:cNvPr id="22534" name="Picture 6" descr="Картинка 6 из 4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14488"/>
            <a:ext cx="3667124" cy="366712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900112" y="404813"/>
            <a:ext cx="6457969" cy="5952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Кот и лодыри</a:t>
            </a:r>
          </a:p>
        </p:txBody>
      </p:sp>
      <p:pic>
        <p:nvPicPr>
          <p:cNvPr id="22538" name="Picture 10" descr="photo_medi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692275" cy="2259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1" name="Picture 7" descr="336463_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549275"/>
            <a:ext cx="2495550" cy="3311525"/>
          </a:xfrm>
          <a:prstGeom prst="rect">
            <a:avLst/>
          </a:prstGeom>
          <a:noFill/>
        </p:spPr>
      </p:pic>
      <p:pic>
        <p:nvPicPr>
          <p:cNvPr id="41993" name="Picture 9" descr="80cac3285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2619375" cy="3738563"/>
          </a:xfrm>
          <a:prstGeom prst="rect">
            <a:avLst/>
          </a:prstGeom>
          <a:noFill/>
        </p:spPr>
      </p:pic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74638"/>
            <a:ext cx="6840537" cy="706437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Узнай сказку!</a:t>
            </a:r>
          </a:p>
        </p:txBody>
      </p:sp>
      <p:pic>
        <p:nvPicPr>
          <p:cNvPr id="41989" name="Picture 5" descr="300ba32fc6d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3573463"/>
            <a:ext cx="4824413" cy="3016250"/>
          </a:xfrm>
          <a:prstGeom prst="rect">
            <a:avLst/>
          </a:prstGeom>
          <a:noFill/>
        </p:spPr>
      </p:pic>
      <p:pic>
        <p:nvPicPr>
          <p:cNvPr id="41995" name="Picture 11" descr="Картинка 52 из 234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1052513"/>
            <a:ext cx="2951162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200803040928173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3643338" cy="5115289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46087" name="Picture 7" descr="28-%D1%80%D0%B2%D0%B7%D1%89%D0%BD%D1%8C%D0%B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1"/>
            <a:ext cx="3786214" cy="283929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46088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Узнай сказку!</a:t>
            </a:r>
          </a:p>
        </p:txBody>
      </p:sp>
      <p:pic>
        <p:nvPicPr>
          <p:cNvPr id="46090" name="Picture 10" descr="Картинка 1 из 2937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214818"/>
            <a:ext cx="3043238" cy="2278063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10" name="Picture 11" descr="oblozhka3-fron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142852"/>
            <a:ext cx="7612744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Пословицы и поговорки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329642" cy="533096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Будешь книги читать – будешь много знать.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Книга не мед, а всякий берет.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Книга поможет в труде, выручит в беде.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Книга учит жить, книгой надо дорожить.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Дом без книги, что без окон.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Книга мала, а ума придала.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Книга не говорит, а правду сказывает.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819" b="1819"/>
          <a:stretch>
            <a:fillRect/>
          </a:stretch>
        </p:blipFill>
        <p:spPr>
          <a:xfrm>
            <a:off x="5000628" y="214290"/>
            <a:ext cx="3816350" cy="3352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474345"/>
            <a:ext cx="521497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Хорошая книга, мой спутник,  мой друг, 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тобой интересным бывает досуг.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время отлично проводим вдвоем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наш разговор потихоньку ведем.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 мне говоришь про дела смельчаков,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 тайны Земли и движенье планет 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тобой ничего непонятного нет.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 учишь правдивым и доблестным быть,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Природу, людей понимать и любить.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Тобой дорожу я, тебя берегу,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книги хорошей я жить не могу. 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Б. Раевский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solidFill>
                  <a:srgbClr val="000000"/>
                </a:solidFill>
              </a:rPr>
              <a:t>                                                          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                                            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357298"/>
            <a:ext cx="3829080" cy="4814902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на свете всех умнее,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все знает, все умеет?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в любой свободный час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всему научит нас?</a:t>
            </a:r>
          </a:p>
          <a:p>
            <a:endParaRPr lang="ru-RU" dirty="0"/>
          </a:p>
        </p:txBody>
      </p:sp>
      <p:pic>
        <p:nvPicPr>
          <p:cNvPr id="5" name="Picture 7" descr="Книг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643050"/>
            <a:ext cx="4834928" cy="2354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Маршак «Как печатали вашу книгу»</a:t>
            </a:r>
            <a:endParaRPr lang="ru-RU" sz="4000" dirty="0"/>
          </a:p>
        </p:txBody>
      </p:sp>
      <p:pic>
        <p:nvPicPr>
          <p:cNvPr id="5" name="Содержимое 4" descr="http://iba.barius.ru/bib/pages/p0/45/005.jpg"/>
          <p:cNvPicPr>
            <a:picLocks noGrp="1"/>
          </p:cNvPicPr>
          <p:nvPr>
            <p:ph sz="quarter" idx="1"/>
          </p:nvPr>
        </p:nvPicPr>
        <p:blipFill>
          <a:blip r:embed="rId2" cstate="email"/>
          <a:srcRect l="10398" t="17628" r="20637" b="9793"/>
          <a:stretch>
            <a:fillRect/>
          </a:stretch>
        </p:blipFill>
        <p:spPr bwMode="auto">
          <a:xfrm>
            <a:off x="428596" y="1571612"/>
            <a:ext cx="35719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ba.barius.ru/bib/pages/p0/45/009.jpg"/>
          <p:cNvPicPr>
            <a:picLocks noGrp="1"/>
          </p:cNvPicPr>
          <p:nvPr>
            <p:ph sz="quarter" idx="2"/>
          </p:nvPr>
        </p:nvPicPr>
        <p:blipFill>
          <a:blip r:embed="rId3" cstate="email"/>
          <a:srcRect l="9422" t="33079" b="4461"/>
          <a:stretch>
            <a:fillRect/>
          </a:stretch>
        </p:blipFill>
        <p:spPr bwMode="auto">
          <a:xfrm>
            <a:off x="4214810" y="1500174"/>
            <a:ext cx="42862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Маршак «Как печатали вашу книгу»</a:t>
            </a:r>
            <a:endParaRPr lang="ru-RU" sz="4000" dirty="0"/>
          </a:p>
        </p:txBody>
      </p:sp>
      <p:pic>
        <p:nvPicPr>
          <p:cNvPr id="5" name="Содержимое 4" descr="http://iba.barius.ru/bib/pages/p0/45/011.jpg"/>
          <p:cNvPicPr>
            <a:picLocks noGrp="1"/>
          </p:cNvPicPr>
          <p:nvPr>
            <p:ph sz="quarter" idx="1"/>
          </p:nvPr>
        </p:nvPicPr>
        <p:blipFill>
          <a:blip r:embed="rId2" cstate="email"/>
          <a:srcRect l="17782" t="21545" b="8326"/>
          <a:stretch>
            <a:fillRect/>
          </a:stretch>
        </p:blipFill>
        <p:spPr bwMode="auto">
          <a:xfrm>
            <a:off x="214282" y="1714488"/>
            <a:ext cx="392908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ba.barius.ru/bib/pages/p0/45/013.jpg"/>
          <p:cNvPicPr>
            <a:picLocks noGrp="1"/>
          </p:cNvPicPr>
          <p:nvPr>
            <p:ph sz="quarter" idx="2"/>
          </p:nvPr>
        </p:nvPicPr>
        <p:blipFill>
          <a:blip r:embed="rId3" cstate="email"/>
          <a:srcRect t="14148" r="4444" b="17721"/>
          <a:stretch>
            <a:fillRect/>
          </a:stretch>
        </p:blipFill>
        <p:spPr bwMode="auto">
          <a:xfrm>
            <a:off x="4357686" y="1643050"/>
            <a:ext cx="428627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Самуил Яковлевич Маршак - 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4000528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амечательный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поэт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сказочник,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драматург 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переводчик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C:\Documents and Settings\Admin\Рабочий стол\untitled.bm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1571612"/>
            <a:ext cx="3606826" cy="4865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Картинка 159 из 306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1412875"/>
            <a:ext cx="1776413" cy="2376488"/>
          </a:xfrm>
          <a:prstGeom prst="rect">
            <a:avLst/>
          </a:prstGeom>
          <a:noFill/>
        </p:spPr>
      </p:pic>
      <p:pic>
        <p:nvPicPr>
          <p:cNvPr id="5142" name="Picture 22" descr="Картинка 315 из 306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3429000"/>
            <a:ext cx="1695450" cy="2298700"/>
          </a:xfrm>
          <a:prstGeom prst="rect">
            <a:avLst/>
          </a:prstGeom>
          <a:noFill/>
        </p:spPr>
      </p:pic>
      <p:pic>
        <p:nvPicPr>
          <p:cNvPr id="5140" name="Picture 20" descr="Картинка 258 из 306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412875"/>
            <a:ext cx="1425575" cy="2225675"/>
          </a:xfrm>
          <a:prstGeom prst="rect">
            <a:avLst/>
          </a:prstGeom>
          <a:noFill/>
        </p:spPr>
      </p:pic>
      <p:pic>
        <p:nvPicPr>
          <p:cNvPr id="5124" name="Picture 4" descr="Картинка 22 из 13065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8038" y="2060575"/>
            <a:ext cx="2392362" cy="2952750"/>
          </a:xfrm>
          <a:prstGeom prst="rect">
            <a:avLst/>
          </a:prstGeom>
          <a:noFill/>
        </p:spPr>
      </p:pic>
      <p:pic>
        <p:nvPicPr>
          <p:cNvPr id="5126" name="Picture 6" descr="Картинка 151 из 3065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68538" y="333375"/>
            <a:ext cx="1235075" cy="1944688"/>
          </a:xfrm>
          <a:prstGeom prst="rect">
            <a:avLst/>
          </a:prstGeom>
          <a:noFill/>
        </p:spPr>
      </p:pic>
      <p:pic>
        <p:nvPicPr>
          <p:cNvPr id="5128" name="Picture 8" descr="Картинка 155 из 3065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3800" y="4581525"/>
            <a:ext cx="1592263" cy="2087563"/>
          </a:xfrm>
          <a:prstGeom prst="rect">
            <a:avLst/>
          </a:prstGeom>
          <a:noFill/>
        </p:spPr>
      </p:pic>
      <p:pic>
        <p:nvPicPr>
          <p:cNvPr id="5132" name="Picture 12" descr="Картинка 161 из 3065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63938" y="188913"/>
            <a:ext cx="1624012" cy="1844675"/>
          </a:xfrm>
          <a:prstGeom prst="rect">
            <a:avLst/>
          </a:prstGeom>
          <a:noFill/>
        </p:spPr>
      </p:pic>
      <p:pic>
        <p:nvPicPr>
          <p:cNvPr id="5134" name="Picture 14" descr="Картинка 176 из 3065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042988" y="3141663"/>
            <a:ext cx="1466850" cy="2016125"/>
          </a:xfrm>
          <a:prstGeom prst="rect">
            <a:avLst/>
          </a:prstGeom>
          <a:noFill/>
        </p:spPr>
      </p:pic>
      <p:pic>
        <p:nvPicPr>
          <p:cNvPr id="5136" name="Picture 16" descr="Картинка 141 из 3065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292725" y="260350"/>
            <a:ext cx="1498600" cy="1939925"/>
          </a:xfrm>
          <a:prstGeom prst="rect">
            <a:avLst/>
          </a:prstGeom>
          <a:noFill/>
        </p:spPr>
      </p:pic>
      <p:pic>
        <p:nvPicPr>
          <p:cNvPr id="5138" name="Picture 18" descr="Картинка 275 из 3065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979613" y="4581525"/>
            <a:ext cx="1585912" cy="2014538"/>
          </a:xfrm>
          <a:prstGeom prst="rect">
            <a:avLst/>
          </a:prstGeom>
          <a:noFill/>
        </p:spPr>
      </p:pic>
      <p:pic>
        <p:nvPicPr>
          <p:cNvPr id="5143" name="Picture 23" descr="3a2f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492500" y="4724400"/>
            <a:ext cx="1536700" cy="1916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50825" y="1700213"/>
            <a:ext cx="4392613" cy="22336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такое перед нами: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Две оглобли за ушами,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глазах по колесу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сиделка на носу?</a:t>
            </a:r>
          </a:p>
          <a:p>
            <a:pPr algn="ctr"/>
            <a:endParaRPr lang="ru-RU" sz="2400" b="1" dirty="0"/>
          </a:p>
        </p:txBody>
      </p:sp>
      <p:pic>
        <p:nvPicPr>
          <p:cNvPr id="18440" name="Picture 8" descr="Картинка 28 из 1706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643182"/>
            <a:ext cx="4762500" cy="2676525"/>
          </a:xfrm>
          <a:prstGeom prst="rect">
            <a:avLst/>
          </a:prstGeom>
          <a:noFill/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5651500" y="5876925"/>
            <a:ext cx="1512888" cy="5762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57158" y="1773238"/>
            <a:ext cx="5438805" cy="329883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   </a:t>
            </a:r>
            <a:endParaRPr lang="ru-RU" sz="3200" b="1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/>
              <a:t>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Полотняной стране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реке Простыне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Плывёт пароход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 назад, то вперёд.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 за ним такая гладь –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Ни морщинки не видать!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6516688" y="4941888"/>
            <a:ext cx="1800225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 sz="2400" b="1" dirty="0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тюг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/>
          </a:p>
        </p:txBody>
      </p:sp>
      <p:pic>
        <p:nvPicPr>
          <p:cNvPr id="19464" name="Picture 8" descr="Картинка 5 из 8065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4499"/>
          <a:stretch>
            <a:fillRect/>
          </a:stretch>
        </p:blipFill>
        <p:spPr bwMode="auto">
          <a:xfrm>
            <a:off x="5076825" y="1844675"/>
            <a:ext cx="3638579" cy="2981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0" y="836613"/>
            <a:ext cx="3035300" cy="581025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116012" y="260350"/>
            <a:ext cx="7242201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Вот какой рассеянный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286248" y="1125538"/>
            <a:ext cx="4462465" cy="55181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Жил человек рассеянный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улице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Бассейной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Сел он утром на кровать,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Стал рубашку надевать,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рукава просунул руки -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Оказалось, это брюки.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Вот какой рассеянный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 улицы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Бассейной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6152" name="Picture 8" descr="imgu3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908050"/>
            <a:ext cx="36957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</TotalTime>
  <Words>141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Книга мала, а ума придала. </vt:lpstr>
      <vt:lpstr>Слайд 2</vt:lpstr>
      <vt:lpstr>Маршак «Как печатали вашу книгу»</vt:lpstr>
      <vt:lpstr>Маршак «Как печатали вашу книгу»</vt:lpstr>
      <vt:lpstr>Самуил Яковлевич Маршак - </vt:lpstr>
      <vt:lpstr>Слайд 6</vt:lpstr>
      <vt:lpstr>Загадки</vt:lpstr>
      <vt:lpstr>Загадки</vt:lpstr>
      <vt:lpstr>Слайд 9</vt:lpstr>
      <vt:lpstr>Слайд 10</vt:lpstr>
      <vt:lpstr>Слайд 11</vt:lpstr>
      <vt:lpstr>Слайд 12</vt:lpstr>
      <vt:lpstr>Узнай сказку!</vt:lpstr>
      <vt:lpstr>Узнай сказку!</vt:lpstr>
      <vt:lpstr>Пословицы и поговорки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37</cp:revision>
  <dcterms:created xsi:type="dcterms:W3CDTF">2016-05-21T15:50:35Z</dcterms:created>
  <dcterms:modified xsi:type="dcterms:W3CDTF">2016-10-16T19:12:50Z</dcterms:modified>
</cp:coreProperties>
</file>