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участия во Всероссийской олимпиаде школьников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Валера\Desktop\олимпиада 2017\Иванова Е.jpg"/>
          <p:cNvPicPr/>
          <p:nvPr/>
        </p:nvPicPr>
        <p:blipFill>
          <a:blip r:embed="rId2" cstate="print"/>
          <a:srcRect l="1853" t="1010" r="5095" b="2694"/>
          <a:stretch>
            <a:fillRect/>
          </a:stretch>
        </p:blipFill>
        <p:spPr bwMode="auto">
          <a:xfrm>
            <a:off x="188640" y="690907"/>
            <a:ext cx="27241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Валера\Desktop\олимпиада 2017\Астапенко С..jpg"/>
          <p:cNvPicPr/>
          <p:nvPr/>
        </p:nvPicPr>
        <p:blipFill>
          <a:blip r:embed="rId3" cstate="print"/>
          <a:srcRect l="4632" t="2357" r="1390"/>
          <a:stretch>
            <a:fillRect/>
          </a:stretch>
        </p:blipFill>
        <p:spPr bwMode="auto">
          <a:xfrm>
            <a:off x="3882706" y="5772150"/>
            <a:ext cx="283781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Валера\Desktop\олимпиада 2017\Зиновьева А..jpg"/>
          <p:cNvPicPr/>
          <p:nvPr/>
        </p:nvPicPr>
        <p:blipFill>
          <a:blip r:embed="rId4" cstate="print"/>
          <a:srcRect t="2692" r="3705"/>
          <a:stretch>
            <a:fillRect/>
          </a:stretch>
        </p:blipFill>
        <p:spPr bwMode="auto">
          <a:xfrm>
            <a:off x="184920" y="5730664"/>
            <a:ext cx="29337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Валера\Desktop\олимпиада 2017\Зиновьева РЭ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95916" y="3728864"/>
            <a:ext cx="2739182" cy="36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Валера\Desktop\олимпиада 2017\Иванова Катя РЭ.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15726" y="1064568"/>
            <a:ext cx="27717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</Words>
  <Application>Microsoft Office PowerPoint</Application>
  <PresentationFormat>Лист A4 (210x297 мм)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80</cp:revision>
  <dcterms:created xsi:type="dcterms:W3CDTF">2009-01-16T18:01:14Z</dcterms:created>
  <dcterms:modified xsi:type="dcterms:W3CDTF">2020-11-02T09:05:54Z</dcterms:modified>
</cp:coreProperties>
</file>