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7" r:id="rId4"/>
    <p:sldId id="259" r:id="rId5"/>
    <p:sldId id="262" r:id="rId6"/>
    <p:sldId id="263" r:id="rId7"/>
    <p:sldId id="260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A582A-66CA-462E-98D6-481DECED916F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79F81-26F7-46E0-A7B3-0314F2A9A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Ольга\урок имя существительное\УРОК\img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1484784"/>
            <a:ext cx="7704856" cy="46413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Ольга\урок имя существительное\УРОК\01004ong-02a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46858"/>
            <a:ext cx="7776863" cy="58326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Ольга\урок имя существительное\3809x2400_1439241_[www.ArtFile.ru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718308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 прилагательное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Однажды 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зимой мы отправились в лес. В бору было тихо. Всё покрыто снегом. В воздухе весело носились пушинки. Ветки украсились инеем. В этом наряде каждая ветка казалась удивительной.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Однажды 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зимой мы отправились в лес. В густом сосновом бору было тихо. Всё покрыто белым ослепительным снегом. В холодном воздухе весело носились белые пушинки. Ветки украсились инеем. В этом сказочном зимнем наряде каждая ветка казалась удивительной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(По И.Корнееву).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Вставьте имена прилагательные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Хорошо </a:t>
            </a:r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( ) лесу. </a:t>
            </a:r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Деревья стоят </a:t>
            </a:r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( )  инее. Всё засыпано ( ) снегом.  Особенно красивы ели в ( ) наряде. В ( ) воздухе  порхают ( ) снежинки.   В лесу стоит ( ) тишина.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Проверьте себя!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Хорошо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зимнем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лесу. Деревья стоят в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серебристом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инее. Всё засыпано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пушистым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снегом.  Особенно красивы ели в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снежном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наряде. В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морозном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воздухе  порхают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лёгкие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снежинки.   В лесу стоит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глубокая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тишина.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Варианты ответов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1-б; </a:t>
            </a:r>
          </a:p>
          <a:p>
            <a:pPr>
              <a:buNone/>
            </a:pPr>
            <a:r>
              <a:rPr lang="ru-RU" sz="6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2-в; </a:t>
            </a:r>
          </a:p>
          <a:p>
            <a:endParaRPr lang="ru-RU" sz="6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3-б; </a:t>
            </a:r>
          </a:p>
          <a:p>
            <a:pPr>
              <a:buNone/>
            </a:pPr>
            <a:r>
              <a:rPr lang="ru-RU" sz="6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4-б(в).</a:t>
            </a:r>
          </a:p>
          <a:p>
            <a:endParaRPr lang="ru-RU" sz="6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А. Есенин «Береза»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Белая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береза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 моим окном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Принакрылась снегом,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Точно серебром.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пушистых ветках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Снежною каймой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Распустились кисти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Белой бахромой.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стоит береза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сонной тишине,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горят снежинки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золотом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огне.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заря, лениво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Обходя кругом,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Обсыпает ветки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Новым серебром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Параграф 101;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написать сочинение о прилагательном: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«Имя прилагательное - часть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речи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замечательная»</a:t>
            </a: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Вот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закончился урок русского языка.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Мы повторили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всё, что знали об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имени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прилагательном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Благодаря этой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ечи наша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речь становится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…. Мои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одноклассники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были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….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давали...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ответы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На уроке я узнал много ….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Своей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работой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уроке я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….И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сейчас у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меня …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настроение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290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Имя прилагательное</vt:lpstr>
      <vt:lpstr>Вставьте имена прилагательные</vt:lpstr>
      <vt:lpstr>Проверьте себя!</vt:lpstr>
      <vt:lpstr>Варианты ответов </vt:lpstr>
      <vt:lpstr>С. А. Есенин «Береза» </vt:lpstr>
      <vt:lpstr>Домашнее задание  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прилагательное</dc:title>
  <dc:creator>user</dc:creator>
  <cp:lastModifiedBy>user</cp:lastModifiedBy>
  <cp:revision>13</cp:revision>
  <dcterms:created xsi:type="dcterms:W3CDTF">2020-11-24T15:40:02Z</dcterms:created>
  <dcterms:modified xsi:type="dcterms:W3CDTF">2020-11-25T19:24:58Z</dcterms:modified>
</cp:coreProperties>
</file>