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8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hyperlink" Target="&#1047;&#1084;&#1077;&#1080;%20&#1053;&#1080;&#1078;&#1077;&#1075;&#1086;&#1088;&#1086;&#1076;&#1089;&#1082;&#1086;&#1081;%20&#1086;&#1073;&#1083;&#1072;&#1089;&#1090;&#1080;.ppt" TargetMode="External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hyperlink" Target="&#1047;&#1084;&#1077;&#1080;%20&#1053;&#1080;&#1078;&#1077;&#1075;&#1086;&#1088;&#1086;&#1076;&#1089;&#1082;&#1086;&#1081;%20&#1086;&#1073;&#1083;&#1072;&#1089;&#1090;&#1080;.ppt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F2BCE1-E91F-4335-A104-66393E98009F}" type="doc">
      <dgm:prSet loTypeId="urn:microsoft.com/office/officeart/2005/8/layout/vList2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6C574CCD-3738-4773-8936-7648F952303B}">
      <dgm:prSet/>
      <dgm:spPr/>
      <dgm:t>
        <a:bodyPr/>
        <a:lstStyle/>
        <a:p>
          <a:pPr algn="ctr"/>
          <a:r>
            <a:rPr lang="ru-RU" b="1" baseline="0" dirty="0"/>
            <a:t>Праздник </a:t>
          </a:r>
        </a:p>
        <a:p>
          <a:pPr algn="ctr"/>
          <a:r>
            <a:rPr lang="ru-RU" b="1" baseline="0" dirty="0"/>
            <a:t>«Пусть змеи живут спокойно!»</a:t>
          </a:r>
          <a:endParaRPr lang="ru-RU" b="1" dirty="0"/>
        </a:p>
      </dgm:t>
    </dgm:pt>
    <dgm:pt modelId="{76EF51CC-3D8E-4CD7-AEC2-FCB166905918}" type="parTrans" cxnId="{3760971F-FFDF-4665-921B-39EC9C042BD7}">
      <dgm:prSet/>
      <dgm:spPr/>
      <dgm:t>
        <a:bodyPr/>
        <a:lstStyle/>
        <a:p>
          <a:endParaRPr lang="ru-RU"/>
        </a:p>
      </dgm:t>
    </dgm:pt>
    <dgm:pt modelId="{FD00D4D0-FD14-4BB0-8C94-6AD6BF537168}" type="sibTrans" cxnId="{3760971F-FFDF-4665-921B-39EC9C042BD7}">
      <dgm:prSet/>
      <dgm:spPr/>
      <dgm:t>
        <a:bodyPr/>
        <a:lstStyle/>
        <a:p>
          <a:endParaRPr lang="ru-RU"/>
        </a:p>
      </dgm:t>
    </dgm:pt>
    <dgm:pt modelId="{C9C08B85-CC5D-4ADD-9B69-CA6BC6C47002}" type="pres">
      <dgm:prSet presAssocID="{5AF2BCE1-E91F-4335-A104-66393E98009F}" presName="linear" presStyleCnt="0">
        <dgm:presLayoutVars>
          <dgm:animLvl val="lvl"/>
          <dgm:resizeHandles val="exact"/>
        </dgm:presLayoutVars>
      </dgm:prSet>
      <dgm:spPr/>
    </dgm:pt>
    <dgm:pt modelId="{F4212874-55E7-46DD-8BFC-A29EDBB1D7F6}" type="pres">
      <dgm:prSet presAssocID="{6C574CCD-3738-4773-8936-7648F952303B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3760971F-FFDF-4665-921B-39EC9C042BD7}" srcId="{5AF2BCE1-E91F-4335-A104-66393E98009F}" destId="{6C574CCD-3738-4773-8936-7648F952303B}" srcOrd="0" destOrd="0" parTransId="{76EF51CC-3D8E-4CD7-AEC2-FCB166905918}" sibTransId="{FD00D4D0-FD14-4BB0-8C94-6AD6BF537168}"/>
    <dgm:cxn modelId="{9B88435E-3BC7-43E9-AAE7-053CD1E76B79}" type="presOf" srcId="{5AF2BCE1-E91F-4335-A104-66393E98009F}" destId="{C9C08B85-CC5D-4ADD-9B69-CA6BC6C47002}" srcOrd="0" destOrd="0" presId="urn:microsoft.com/office/officeart/2005/8/layout/vList2"/>
    <dgm:cxn modelId="{C8AEBBB0-B02C-4B86-B517-D7ED042F8871}" type="presOf" srcId="{6C574CCD-3738-4773-8936-7648F952303B}" destId="{F4212874-55E7-46DD-8BFC-A29EDBB1D7F6}" srcOrd="0" destOrd="0" presId="urn:microsoft.com/office/officeart/2005/8/layout/vList2"/>
    <dgm:cxn modelId="{A7E8A1BE-1307-4401-A795-CAC048F673CC}" type="presParOf" srcId="{C9C08B85-CC5D-4ADD-9B69-CA6BC6C47002}" destId="{F4212874-55E7-46DD-8BFC-A29EDBB1D7F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44F8CDA-1B38-4C11-A22E-4CBB0B8215E1}" type="doc">
      <dgm:prSet loTypeId="urn:microsoft.com/office/officeart/2005/8/layout/vList2" loCatId="list" qsTypeId="urn:microsoft.com/office/officeart/2005/8/quickstyle/3d1" qsCatId="3D" csTypeId="urn:microsoft.com/office/officeart/2005/8/colors/colorful4" csCatId="colorful"/>
      <dgm:spPr/>
      <dgm:t>
        <a:bodyPr/>
        <a:lstStyle/>
        <a:p>
          <a:endParaRPr lang="ru-RU"/>
        </a:p>
      </dgm:t>
    </dgm:pt>
    <dgm:pt modelId="{E1C58B24-C591-4987-A9D3-788CA2B4988F}">
      <dgm:prSet custT="1"/>
      <dgm:spPr/>
      <dgm:t>
        <a:bodyPr/>
        <a:lstStyle/>
        <a:p>
          <a:r>
            <a:rPr lang="ru-RU" sz="4400" b="1" baseline="0" dirty="0"/>
            <a:t>«Месяцеслов»</a:t>
          </a:r>
          <a:endParaRPr lang="ru-RU" sz="4400" dirty="0"/>
        </a:p>
      </dgm:t>
    </dgm:pt>
    <dgm:pt modelId="{727E96C4-6A71-4DE6-85F8-5E37E3FA2803}" type="parTrans" cxnId="{9A83A8AC-D795-4D87-81DA-6A9289467D92}">
      <dgm:prSet/>
      <dgm:spPr/>
      <dgm:t>
        <a:bodyPr/>
        <a:lstStyle/>
        <a:p>
          <a:endParaRPr lang="ru-RU"/>
        </a:p>
      </dgm:t>
    </dgm:pt>
    <dgm:pt modelId="{6DA2271C-CA6A-4982-95E2-8632D1A61D8E}" type="sibTrans" cxnId="{9A83A8AC-D795-4D87-81DA-6A9289467D92}">
      <dgm:prSet/>
      <dgm:spPr/>
      <dgm:t>
        <a:bodyPr/>
        <a:lstStyle/>
        <a:p>
          <a:endParaRPr lang="ru-RU"/>
        </a:p>
      </dgm:t>
    </dgm:pt>
    <dgm:pt modelId="{1703B084-453D-46AA-927E-89F92606BF1F}" type="pres">
      <dgm:prSet presAssocID="{244F8CDA-1B38-4C11-A22E-4CBB0B8215E1}" presName="linear" presStyleCnt="0">
        <dgm:presLayoutVars>
          <dgm:animLvl val="lvl"/>
          <dgm:resizeHandles val="exact"/>
        </dgm:presLayoutVars>
      </dgm:prSet>
      <dgm:spPr/>
    </dgm:pt>
    <dgm:pt modelId="{4B5EB0AF-D874-46A8-9034-55791067CD60}" type="pres">
      <dgm:prSet presAssocID="{E1C58B24-C591-4987-A9D3-788CA2B4988F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323C4C18-BC3A-4435-8FD8-32C13B97AA05}" type="presOf" srcId="{E1C58B24-C591-4987-A9D3-788CA2B4988F}" destId="{4B5EB0AF-D874-46A8-9034-55791067CD60}" srcOrd="0" destOrd="0" presId="urn:microsoft.com/office/officeart/2005/8/layout/vList2"/>
    <dgm:cxn modelId="{14440E2C-55A2-4803-B537-654D3EE84BD5}" type="presOf" srcId="{244F8CDA-1B38-4C11-A22E-4CBB0B8215E1}" destId="{1703B084-453D-46AA-927E-89F92606BF1F}" srcOrd="0" destOrd="0" presId="urn:microsoft.com/office/officeart/2005/8/layout/vList2"/>
    <dgm:cxn modelId="{9A83A8AC-D795-4D87-81DA-6A9289467D92}" srcId="{244F8CDA-1B38-4C11-A22E-4CBB0B8215E1}" destId="{E1C58B24-C591-4987-A9D3-788CA2B4988F}" srcOrd="0" destOrd="0" parTransId="{727E96C4-6A71-4DE6-85F8-5E37E3FA2803}" sibTransId="{6DA2271C-CA6A-4982-95E2-8632D1A61D8E}"/>
    <dgm:cxn modelId="{7990E832-3E0D-422F-87F9-F4CC95A978E4}" type="presParOf" srcId="{1703B084-453D-46AA-927E-89F92606BF1F}" destId="{4B5EB0AF-D874-46A8-9034-55791067CD6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2054233-F2CF-467C-9038-79CC5BC96556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60FB41-C160-4C5E-BB7C-954EC2713A51}">
      <dgm:prSet custT="1"/>
      <dgm:spPr/>
      <dgm:t>
        <a:bodyPr/>
        <a:lstStyle/>
        <a:p>
          <a:r>
            <a:rPr lang="ru-RU" sz="2400" b="1" dirty="0"/>
            <a:t>27</a:t>
          </a:r>
          <a:r>
            <a:rPr lang="ru-RU" sz="900" b="1" dirty="0"/>
            <a:t> </a:t>
          </a:r>
          <a:r>
            <a:rPr lang="ru-RU" sz="2400" b="1" dirty="0"/>
            <a:t>сентября</a:t>
          </a:r>
          <a:r>
            <a:rPr lang="ru-RU" sz="900" b="1" dirty="0"/>
            <a:t> --</a:t>
          </a:r>
          <a:endParaRPr lang="ru-RU" sz="900" dirty="0"/>
        </a:p>
      </dgm:t>
    </dgm:pt>
    <dgm:pt modelId="{F5B2A533-3142-4D34-81BA-379436EE60FA}" type="parTrans" cxnId="{1AE51E6C-D02A-42A6-A2F1-93360890FAE1}">
      <dgm:prSet/>
      <dgm:spPr/>
      <dgm:t>
        <a:bodyPr/>
        <a:lstStyle/>
        <a:p>
          <a:endParaRPr lang="ru-RU"/>
        </a:p>
      </dgm:t>
    </dgm:pt>
    <dgm:pt modelId="{D08BE68A-BB05-44F2-8735-415E6F3BD68A}" type="sibTrans" cxnId="{1AE51E6C-D02A-42A6-A2F1-93360890FAE1}">
      <dgm:prSet/>
      <dgm:spPr/>
      <dgm:t>
        <a:bodyPr/>
        <a:lstStyle/>
        <a:p>
          <a:endParaRPr lang="ru-RU"/>
        </a:p>
      </dgm:t>
    </dgm:pt>
    <dgm:pt modelId="{B03F29DD-DF65-4327-943D-7A1EF608B7C7}">
      <dgm:prSet/>
      <dgm:spPr/>
      <dgm:t>
        <a:bodyPr/>
        <a:lstStyle/>
        <a:p>
          <a:r>
            <a:rPr lang="ru-RU" b="1" dirty="0"/>
            <a:t>12 июня </a:t>
          </a:r>
          <a:endParaRPr lang="ru-RU" dirty="0"/>
        </a:p>
      </dgm:t>
    </dgm:pt>
    <dgm:pt modelId="{9A4DDBBA-237D-4122-A644-C1518EAC168D}" type="parTrans" cxnId="{A0AA6F12-2F66-44D5-89D0-076A35178ADD}">
      <dgm:prSet/>
      <dgm:spPr/>
      <dgm:t>
        <a:bodyPr/>
        <a:lstStyle/>
        <a:p>
          <a:endParaRPr lang="ru-RU"/>
        </a:p>
      </dgm:t>
    </dgm:pt>
    <dgm:pt modelId="{281ADDF8-7D86-4FC0-9FC0-49571EBF143A}" type="sibTrans" cxnId="{A0AA6F12-2F66-44D5-89D0-076A35178ADD}">
      <dgm:prSet/>
      <dgm:spPr/>
      <dgm:t>
        <a:bodyPr/>
        <a:lstStyle/>
        <a:p>
          <a:endParaRPr lang="ru-RU"/>
        </a:p>
      </dgm:t>
    </dgm:pt>
    <dgm:pt modelId="{70EE1B3A-93AD-4E94-BCF4-5F3D4C783580}">
      <dgm:prSet/>
      <dgm:spPr/>
      <dgm:t>
        <a:bodyPr/>
        <a:lstStyle/>
        <a:p>
          <a:r>
            <a:rPr lang="ru-RU" b="1" dirty="0"/>
            <a:t>День </a:t>
          </a:r>
          <a:r>
            <a:rPr lang="ru-RU" b="1" dirty="0" err="1"/>
            <a:t>Волха</a:t>
          </a:r>
          <a:r>
            <a:rPr lang="ru-RU" b="1" dirty="0"/>
            <a:t> Змеевича, </a:t>
          </a:r>
          <a:endParaRPr lang="ru-RU" dirty="0"/>
        </a:p>
      </dgm:t>
    </dgm:pt>
    <dgm:pt modelId="{8FD41075-BF9B-4323-80EE-FD8C9F1A1B59}" type="parTrans" cxnId="{95579FAB-1B55-4F5E-89A9-2AD86A77743B}">
      <dgm:prSet/>
      <dgm:spPr/>
      <dgm:t>
        <a:bodyPr/>
        <a:lstStyle/>
        <a:p>
          <a:endParaRPr lang="ru-RU"/>
        </a:p>
      </dgm:t>
    </dgm:pt>
    <dgm:pt modelId="{CB8AA154-877F-40E7-BB01-D13F244B0B3F}" type="sibTrans" cxnId="{95579FAB-1B55-4F5E-89A9-2AD86A77743B}">
      <dgm:prSet/>
      <dgm:spPr/>
      <dgm:t>
        <a:bodyPr/>
        <a:lstStyle/>
        <a:p>
          <a:endParaRPr lang="ru-RU"/>
        </a:p>
      </dgm:t>
    </dgm:pt>
    <dgm:pt modelId="{E7296DDF-D885-4758-9A9C-84501336E439}">
      <dgm:prSet/>
      <dgm:spPr/>
      <dgm:t>
        <a:bodyPr/>
        <a:lstStyle/>
        <a:p>
          <a:r>
            <a:rPr lang="ru-RU" b="1" dirty="0"/>
            <a:t>в христианстве Воздвиженье креста </a:t>
          </a:r>
          <a:endParaRPr lang="ru-RU" dirty="0"/>
        </a:p>
      </dgm:t>
    </dgm:pt>
    <dgm:pt modelId="{25444BD4-9597-4362-A77E-3B4D3612F8D2}" type="parTrans" cxnId="{FD948342-4203-4846-952E-E8DA560F44AA}">
      <dgm:prSet/>
      <dgm:spPr/>
      <dgm:t>
        <a:bodyPr/>
        <a:lstStyle/>
        <a:p>
          <a:endParaRPr lang="ru-RU"/>
        </a:p>
      </dgm:t>
    </dgm:pt>
    <dgm:pt modelId="{6621704D-4A4B-4F49-8B57-1B60417C95CA}" type="sibTrans" cxnId="{FD948342-4203-4846-952E-E8DA560F44AA}">
      <dgm:prSet/>
      <dgm:spPr/>
      <dgm:t>
        <a:bodyPr/>
        <a:lstStyle/>
        <a:p>
          <a:endParaRPr lang="ru-RU"/>
        </a:p>
      </dgm:t>
    </dgm:pt>
    <dgm:pt modelId="{D0FC938B-F382-407B-94F4-D88A93157087}">
      <dgm:prSet/>
      <dgm:spPr/>
      <dgm:t>
        <a:bodyPr/>
        <a:lstStyle/>
        <a:p>
          <a:r>
            <a:rPr lang="ru-RU" b="1" dirty="0"/>
            <a:t>В православии этот день празднуется как День Исаакия, </a:t>
          </a:r>
          <a:endParaRPr lang="ru-RU" dirty="0"/>
        </a:p>
      </dgm:t>
    </dgm:pt>
    <dgm:pt modelId="{F7B6F403-9DAF-4B0D-BDB5-D427A263528D}" type="parTrans" cxnId="{67C7F18C-323A-4A10-BDA4-C61E9E764B2E}">
      <dgm:prSet/>
      <dgm:spPr/>
      <dgm:t>
        <a:bodyPr/>
        <a:lstStyle/>
        <a:p>
          <a:endParaRPr lang="ru-RU"/>
        </a:p>
      </dgm:t>
    </dgm:pt>
    <dgm:pt modelId="{068AC7B6-7AC4-4B4C-9897-B64E8EA550C8}" type="sibTrans" cxnId="{67C7F18C-323A-4A10-BDA4-C61E9E764B2E}">
      <dgm:prSet/>
      <dgm:spPr/>
      <dgm:t>
        <a:bodyPr/>
        <a:lstStyle/>
        <a:p>
          <a:endParaRPr lang="ru-RU"/>
        </a:p>
      </dgm:t>
    </dgm:pt>
    <dgm:pt modelId="{73BA7A5B-D6E8-4A89-AE02-99894044F07C}">
      <dgm:prSet/>
      <dgm:spPr/>
      <dgm:t>
        <a:bodyPr/>
        <a:lstStyle/>
        <a:p>
          <a:r>
            <a:rPr lang="ru-RU" b="1" dirty="0"/>
            <a:t>в народном календаре — день Змеевик. </a:t>
          </a:r>
          <a:endParaRPr lang="ru-RU" dirty="0"/>
        </a:p>
      </dgm:t>
    </dgm:pt>
    <dgm:pt modelId="{B38C27DF-7C55-4444-B503-25A1D84A565B}" type="parTrans" cxnId="{64C4817C-1CE6-488B-9378-DF5EB9F988E0}">
      <dgm:prSet/>
      <dgm:spPr/>
      <dgm:t>
        <a:bodyPr/>
        <a:lstStyle/>
        <a:p>
          <a:endParaRPr lang="ru-RU"/>
        </a:p>
      </dgm:t>
    </dgm:pt>
    <dgm:pt modelId="{1ECD1CED-9B41-406C-891C-16671724656B}" type="sibTrans" cxnId="{64C4817C-1CE6-488B-9378-DF5EB9F988E0}">
      <dgm:prSet/>
      <dgm:spPr/>
      <dgm:t>
        <a:bodyPr/>
        <a:lstStyle/>
        <a:p>
          <a:endParaRPr lang="ru-RU"/>
        </a:p>
      </dgm:t>
    </dgm:pt>
    <dgm:pt modelId="{15049088-D211-40D2-A350-1FD5A84DAD3E}" type="pres">
      <dgm:prSet presAssocID="{32054233-F2CF-467C-9038-79CC5BC96556}" presName="linearFlow" presStyleCnt="0">
        <dgm:presLayoutVars>
          <dgm:dir/>
          <dgm:animLvl val="lvl"/>
          <dgm:resizeHandles val="exact"/>
        </dgm:presLayoutVars>
      </dgm:prSet>
      <dgm:spPr/>
    </dgm:pt>
    <dgm:pt modelId="{CD9B8DA2-41CE-4655-825B-947CEE3290F6}" type="pres">
      <dgm:prSet presAssocID="{B660FB41-C160-4C5E-BB7C-954EC2713A51}" presName="composite" presStyleCnt="0"/>
      <dgm:spPr/>
    </dgm:pt>
    <dgm:pt modelId="{FD258899-0950-4C49-A700-3F7B1FF1F526}" type="pres">
      <dgm:prSet presAssocID="{B660FB41-C160-4C5E-BB7C-954EC2713A51}" presName="parentText" presStyleLbl="alignNode1" presStyleIdx="0" presStyleCnt="2" custLinFactNeighborX="0">
        <dgm:presLayoutVars>
          <dgm:chMax val="1"/>
          <dgm:bulletEnabled val="1"/>
        </dgm:presLayoutVars>
      </dgm:prSet>
      <dgm:spPr/>
    </dgm:pt>
    <dgm:pt modelId="{6E80FD0B-0661-4659-A209-64B4D6C02055}" type="pres">
      <dgm:prSet presAssocID="{B660FB41-C160-4C5E-BB7C-954EC2713A51}" presName="descendantText" presStyleLbl="alignAcc1" presStyleIdx="0" presStyleCnt="2" custLinFactNeighborX="4452" custLinFactNeighborY="-4440">
        <dgm:presLayoutVars>
          <dgm:bulletEnabled val="1"/>
        </dgm:presLayoutVars>
      </dgm:prSet>
      <dgm:spPr/>
    </dgm:pt>
    <dgm:pt modelId="{DB09792D-28F4-4890-9FB1-AAE9628BBF0A}" type="pres">
      <dgm:prSet presAssocID="{D08BE68A-BB05-44F2-8735-415E6F3BD68A}" presName="sp" presStyleCnt="0"/>
      <dgm:spPr/>
    </dgm:pt>
    <dgm:pt modelId="{08EF3953-8B9A-4A8D-9B20-65CC668280C3}" type="pres">
      <dgm:prSet presAssocID="{B03F29DD-DF65-4327-943D-7A1EF608B7C7}" presName="composite" presStyleCnt="0"/>
      <dgm:spPr/>
    </dgm:pt>
    <dgm:pt modelId="{316C9860-078F-4CDD-BDFE-6B3AA31BD228}" type="pres">
      <dgm:prSet presAssocID="{B03F29DD-DF65-4327-943D-7A1EF608B7C7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030D8FBF-B22D-4744-B597-19A9BB6B89AB}" type="pres">
      <dgm:prSet presAssocID="{B03F29DD-DF65-4327-943D-7A1EF608B7C7}" presName="descendantText" presStyleLbl="alignAcc1" presStyleIdx="1" presStyleCnt="2">
        <dgm:presLayoutVars>
          <dgm:bulletEnabled val="1"/>
        </dgm:presLayoutVars>
      </dgm:prSet>
      <dgm:spPr/>
    </dgm:pt>
  </dgm:ptLst>
  <dgm:cxnLst>
    <dgm:cxn modelId="{A0AA6F12-2F66-44D5-89D0-076A35178ADD}" srcId="{32054233-F2CF-467C-9038-79CC5BC96556}" destId="{B03F29DD-DF65-4327-943D-7A1EF608B7C7}" srcOrd="1" destOrd="0" parTransId="{9A4DDBBA-237D-4122-A644-C1518EAC168D}" sibTransId="{281ADDF8-7D86-4FC0-9FC0-49571EBF143A}"/>
    <dgm:cxn modelId="{98444B28-3952-46DD-9EC8-63BA98A8EEE8}" type="presOf" srcId="{B03F29DD-DF65-4327-943D-7A1EF608B7C7}" destId="{316C9860-078F-4CDD-BDFE-6B3AA31BD228}" srcOrd="0" destOrd="0" presId="urn:microsoft.com/office/officeart/2005/8/layout/chevron2"/>
    <dgm:cxn modelId="{1504535B-8927-4822-AA22-B160A39EC36D}" type="presOf" srcId="{E7296DDF-D885-4758-9A9C-84501336E439}" destId="{6E80FD0B-0661-4659-A209-64B4D6C02055}" srcOrd="0" destOrd="1" presId="urn:microsoft.com/office/officeart/2005/8/layout/chevron2"/>
    <dgm:cxn modelId="{EE63655D-F373-403A-89D4-223D24DFCDAE}" type="presOf" srcId="{73BA7A5B-D6E8-4A89-AE02-99894044F07C}" destId="{030D8FBF-B22D-4744-B597-19A9BB6B89AB}" srcOrd="0" destOrd="1" presId="urn:microsoft.com/office/officeart/2005/8/layout/chevron2"/>
    <dgm:cxn modelId="{FD948342-4203-4846-952E-E8DA560F44AA}" srcId="{B660FB41-C160-4C5E-BB7C-954EC2713A51}" destId="{E7296DDF-D885-4758-9A9C-84501336E439}" srcOrd="1" destOrd="0" parTransId="{25444BD4-9597-4362-A77E-3B4D3612F8D2}" sibTransId="{6621704D-4A4B-4F49-8B57-1B60417C95CA}"/>
    <dgm:cxn modelId="{5CD8F642-D308-4D03-8405-7DD9BB86F296}" type="presOf" srcId="{70EE1B3A-93AD-4E94-BCF4-5F3D4C783580}" destId="{6E80FD0B-0661-4659-A209-64B4D6C02055}" srcOrd="0" destOrd="0" presId="urn:microsoft.com/office/officeart/2005/8/layout/chevron2"/>
    <dgm:cxn modelId="{1AE51E6C-D02A-42A6-A2F1-93360890FAE1}" srcId="{32054233-F2CF-467C-9038-79CC5BC96556}" destId="{B660FB41-C160-4C5E-BB7C-954EC2713A51}" srcOrd="0" destOrd="0" parTransId="{F5B2A533-3142-4D34-81BA-379436EE60FA}" sibTransId="{D08BE68A-BB05-44F2-8735-415E6F3BD68A}"/>
    <dgm:cxn modelId="{64C4817C-1CE6-488B-9378-DF5EB9F988E0}" srcId="{B03F29DD-DF65-4327-943D-7A1EF608B7C7}" destId="{73BA7A5B-D6E8-4A89-AE02-99894044F07C}" srcOrd="1" destOrd="0" parTransId="{B38C27DF-7C55-4444-B503-25A1D84A565B}" sibTransId="{1ECD1CED-9B41-406C-891C-16671724656B}"/>
    <dgm:cxn modelId="{7582758B-AECE-4255-A190-CEB621733762}" type="presOf" srcId="{32054233-F2CF-467C-9038-79CC5BC96556}" destId="{15049088-D211-40D2-A350-1FD5A84DAD3E}" srcOrd="0" destOrd="0" presId="urn:microsoft.com/office/officeart/2005/8/layout/chevron2"/>
    <dgm:cxn modelId="{67C7F18C-323A-4A10-BDA4-C61E9E764B2E}" srcId="{B03F29DD-DF65-4327-943D-7A1EF608B7C7}" destId="{D0FC938B-F382-407B-94F4-D88A93157087}" srcOrd="0" destOrd="0" parTransId="{F7B6F403-9DAF-4B0D-BDB5-D427A263528D}" sibTransId="{068AC7B6-7AC4-4B4C-9897-B64E8EA550C8}"/>
    <dgm:cxn modelId="{95579FAB-1B55-4F5E-89A9-2AD86A77743B}" srcId="{B660FB41-C160-4C5E-BB7C-954EC2713A51}" destId="{70EE1B3A-93AD-4E94-BCF4-5F3D4C783580}" srcOrd="0" destOrd="0" parTransId="{8FD41075-BF9B-4323-80EE-FD8C9F1A1B59}" sibTransId="{CB8AA154-877F-40E7-BB01-D13F244B0B3F}"/>
    <dgm:cxn modelId="{19AE5DDC-D376-45D3-A0CA-EB3BA1464ACE}" type="presOf" srcId="{B660FB41-C160-4C5E-BB7C-954EC2713A51}" destId="{FD258899-0950-4C49-A700-3F7B1FF1F526}" srcOrd="0" destOrd="0" presId="urn:microsoft.com/office/officeart/2005/8/layout/chevron2"/>
    <dgm:cxn modelId="{41CEC4DD-ED16-4E81-8B1B-30521AD09AAE}" type="presOf" srcId="{D0FC938B-F382-407B-94F4-D88A93157087}" destId="{030D8FBF-B22D-4744-B597-19A9BB6B89AB}" srcOrd="0" destOrd="0" presId="urn:microsoft.com/office/officeart/2005/8/layout/chevron2"/>
    <dgm:cxn modelId="{8222F0E1-5CDA-47F6-9BBB-CDF28402E965}" type="presParOf" srcId="{15049088-D211-40D2-A350-1FD5A84DAD3E}" destId="{CD9B8DA2-41CE-4655-825B-947CEE3290F6}" srcOrd="0" destOrd="0" presId="urn:microsoft.com/office/officeart/2005/8/layout/chevron2"/>
    <dgm:cxn modelId="{F03A8525-D718-405A-B5A5-055C98141BE5}" type="presParOf" srcId="{CD9B8DA2-41CE-4655-825B-947CEE3290F6}" destId="{FD258899-0950-4C49-A700-3F7B1FF1F526}" srcOrd="0" destOrd="0" presId="urn:microsoft.com/office/officeart/2005/8/layout/chevron2"/>
    <dgm:cxn modelId="{A14CDFB8-303F-4719-9374-1960FD1B4372}" type="presParOf" srcId="{CD9B8DA2-41CE-4655-825B-947CEE3290F6}" destId="{6E80FD0B-0661-4659-A209-64B4D6C02055}" srcOrd="1" destOrd="0" presId="urn:microsoft.com/office/officeart/2005/8/layout/chevron2"/>
    <dgm:cxn modelId="{8450AD2F-548A-4D5A-B581-A3D16731A2EF}" type="presParOf" srcId="{15049088-D211-40D2-A350-1FD5A84DAD3E}" destId="{DB09792D-28F4-4890-9FB1-AAE9628BBF0A}" srcOrd="1" destOrd="0" presId="urn:microsoft.com/office/officeart/2005/8/layout/chevron2"/>
    <dgm:cxn modelId="{9624FD45-E1FC-4360-924B-DF8AF2211526}" type="presParOf" srcId="{15049088-D211-40D2-A350-1FD5A84DAD3E}" destId="{08EF3953-8B9A-4A8D-9B20-65CC668280C3}" srcOrd="2" destOrd="0" presId="urn:microsoft.com/office/officeart/2005/8/layout/chevron2"/>
    <dgm:cxn modelId="{718E101F-A5A6-4B8F-98B0-B644929D95CB}" type="presParOf" srcId="{08EF3953-8B9A-4A8D-9B20-65CC668280C3}" destId="{316C9860-078F-4CDD-BDFE-6B3AA31BD228}" srcOrd="0" destOrd="0" presId="urn:microsoft.com/office/officeart/2005/8/layout/chevron2"/>
    <dgm:cxn modelId="{4C576FF4-C449-480E-9B11-CE00EA95B26B}" type="presParOf" srcId="{08EF3953-8B9A-4A8D-9B20-65CC668280C3}" destId="{030D8FBF-B22D-4744-B597-19A9BB6B89A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ABB1FCD-48E1-49A9-BD09-DCF2E427EB3D}" type="doc">
      <dgm:prSet loTypeId="urn:microsoft.com/office/officeart/2005/8/layout/vList2" loCatId="list" qsTypeId="urn:microsoft.com/office/officeart/2005/8/quickstyle/3d1" qsCatId="3D" csTypeId="urn:microsoft.com/office/officeart/2005/8/colors/colorful4" csCatId="colorful"/>
      <dgm:spPr/>
      <dgm:t>
        <a:bodyPr/>
        <a:lstStyle/>
        <a:p>
          <a:endParaRPr lang="ru-RU"/>
        </a:p>
      </dgm:t>
    </dgm:pt>
    <dgm:pt modelId="{C8F49AAE-8AB9-4653-92CD-414D4C2D93B0}">
      <dgm:prSet custT="1"/>
      <dgm:spPr/>
      <dgm:t>
        <a:bodyPr/>
        <a:lstStyle/>
        <a:p>
          <a:r>
            <a:rPr lang="ru-RU" sz="4400" b="1" baseline="0" dirty="0"/>
            <a:t>«В природе нет ничего лишнего» </a:t>
          </a:r>
          <a:endParaRPr lang="ru-RU" sz="4400" b="1" dirty="0"/>
        </a:p>
      </dgm:t>
    </dgm:pt>
    <dgm:pt modelId="{CF5E802F-5381-4904-BDCB-C0B04FD98D88}" type="parTrans" cxnId="{87D7D918-EED5-4CDB-9932-CCC7C956CC8A}">
      <dgm:prSet/>
      <dgm:spPr/>
      <dgm:t>
        <a:bodyPr/>
        <a:lstStyle/>
        <a:p>
          <a:endParaRPr lang="ru-RU"/>
        </a:p>
      </dgm:t>
    </dgm:pt>
    <dgm:pt modelId="{3506410B-1139-47E7-97BA-89A8F7EB00E6}" type="sibTrans" cxnId="{87D7D918-EED5-4CDB-9932-CCC7C956CC8A}">
      <dgm:prSet/>
      <dgm:spPr/>
      <dgm:t>
        <a:bodyPr/>
        <a:lstStyle/>
        <a:p>
          <a:endParaRPr lang="ru-RU"/>
        </a:p>
      </dgm:t>
    </dgm:pt>
    <dgm:pt modelId="{D65D96D5-2320-4A3F-B350-86DC52208F4D}" type="pres">
      <dgm:prSet presAssocID="{EABB1FCD-48E1-49A9-BD09-DCF2E427EB3D}" presName="linear" presStyleCnt="0">
        <dgm:presLayoutVars>
          <dgm:animLvl val="lvl"/>
          <dgm:resizeHandles val="exact"/>
        </dgm:presLayoutVars>
      </dgm:prSet>
      <dgm:spPr/>
    </dgm:pt>
    <dgm:pt modelId="{435A3E1C-F3B4-4600-9A6D-FEB72FF3093E}" type="pres">
      <dgm:prSet presAssocID="{C8F49AAE-8AB9-4653-92CD-414D4C2D93B0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B329B30C-AD78-40EC-8F2E-04DDD3B81987}" type="presOf" srcId="{EABB1FCD-48E1-49A9-BD09-DCF2E427EB3D}" destId="{D65D96D5-2320-4A3F-B350-86DC52208F4D}" srcOrd="0" destOrd="0" presId="urn:microsoft.com/office/officeart/2005/8/layout/vList2"/>
    <dgm:cxn modelId="{87D7D918-EED5-4CDB-9932-CCC7C956CC8A}" srcId="{EABB1FCD-48E1-49A9-BD09-DCF2E427EB3D}" destId="{C8F49AAE-8AB9-4653-92CD-414D4C2D93B0}" srcOrd="0" destOrd="0" parTransId="{CF5E802F-5381-4904-BDCB-C0B04FD98D88}" sibTransId="{3506410B-1139-47E7-97BA-89A8F7EB00E6}"/>
    <dgm:cxn modelId="{5F35D382-5CB6-4BCC-93F6-BC981B16AE1D}" type="presOf" srcId="{C8F49AAE-8AB9-4653-92CD-414D4C2D93B0}" destId="{435A3E1C-F3B4-4600-9A6D-FEB72FF3093E}" srcOrd="0" destOrd="0" presId="urn:microsoft.com/office/officeart/2005/8/layout/vList2"/>
    <dgm:cxn modelId="{CFC276AA-AAA5-4392-A677-D21961F12B65}" type="presParOf" srcId="{D65D96D5-2320-4A3F-B350-86DC52208F4D}" destId="{435A3E1C-F3B4-4600-9A6D-FEB72FF3093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EA17699-9B52-4D01-A561-D716FFAAD470}" type="doc">
      <dgm:prSet loTypeId="urn:microsoft.com/office/officeart/2005/8/layout/vList2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F502952-B152-40C2-84FD-73DE5DA86B36}">
      <dgm:prSet custT="1"/>
      <dgm:spPr/>
      <dgm:t>
        <a:bodyPr/>
        <a:lstStyle/>
        <a:p>
          <a:r>
            <a:rPr lang="ru-RU" sz="4400" b="1" baseline="0" dirty="0"/>
            <a:t>игру «Змейка» </a:t>
          </a:r>
          <a:endParaRPr lang="ru-RU" sz="4400" b="1" dirty="0"/>
        </a:p>
      </dgm:t>
    </dgm:pt>
    <dgm:pt modelId="{28D4A057-7009-42D7-9100-EF9EBA0FF662}" type="parTrans" cxnId="{3CF51EB6-A11E-4B6A-BFD7-F241E7B588F1}">
      <dgm:prSet/>
      <dgm:spPr/>
      <dgm:t>
        <a:bodyPr/>
        <a:lstStyle/>
        <a:p>
          <a:endParaRPr lang="ru-RU"/>
        </a:p>
      </dgm:t>
    </dgm:pt>
    <dgm:pt modelId="{1ABE9724-AB2A-4836-883F-E9EB18E8A7BB}" type="sibTrans" cxnId="{3CF51EB6-A11E-4B6A-BFD7-F241E7B588F1}">
      <dgm:prSet/>
      <dgm:spPr/>
      <dgm:t>
        <a:bodyPr/>
        <a:lstStyle/>
        <a:p>
          <a:endParaRPr lang="ru-RU"/>
        </a:p>
      </dgm:t>
    </dgm:pt>
    <dgm:pt modelId="{46188886-9284-4370-B10C-47F31DEE6337}" type="pres">
      <dgm:prSet presAssocID="{9EA17699-9B52-4D01-A561-D716FFAAD470}" presName="linear" presStyleCnt="0">
        <dgm:presLayoutVars>
          <dgm:animLvl val="lvl"/>
          <dgm:resizeHandles val="exact"/>
        </dgm:presLayoutVars>
      </dgm:prSet>
      <dgm:spPr/>
    </dgm:pt>
    <dgm:pt modelId="{EC8E5608-7CFB-4598-B47D-308730CEB30E}" type="pres">
      <dgm:prSet presAssocID="{4F502952-B152-40C2-84FD-73DE5DA86B36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3CF51EB6-A11E-4B6A-BFD7-F241E7B588F1}" srcId="{9EA17699-9B52-4D01-A561-D716FFAAD470}" destId="{4F502952-B152-40C2-84FD-73DE5DA86B36}" srcOrd="0" destOrd="0" parTransId="{28D4A057-7009-42D7-9100-EF9EBA0FF662}" sibTransId="{1ABE9724-AB2A-4836-883F-E9EB18E8A7BB}"/>
    <dgm:cxn modelId="{942AF8C1-589D-4412-9438-6B0869737EFC}" type="presOf" srcId="{4F502952-B152-40C2-84FD-73DE5DA86B36}" destId="{EC8E5608-7CFB-4598-B47D-308730CEB30E}" srcOrd="0" destOrd="0" presId="urn:microsoft.com/office/officeart/2005/8/layout/vList2"/>
    <dgm:cxn modelId="{CA7D65FE-2E9D-4DCE-A193-FB350C28BD4A}" type="presOf" srcId="{9EA17699-9B52-4D01-A561-D716FFAAD470}" destId="{46188886-9284-4370-B10C-47F31DEE6337}" srcOrd="0" destOrd="0" presId="urn:microsoft.com/office/officeart/2005/8/layout/vList2"/>
    <dgm:cxn modelId="{46398971-AF8C-41E7-91D4-E96661D16E8B}" type="presParOf" srcId="{46188886-9284-4370-B10C-47F31DEE6337}" destId="{EC8E5608-7CFB-4598-B47D-308730CEB30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534E16-26FD-4184-950C-BF6E228D4EA2}" type="doc">
      <dgm:prSet loTypeId="urn:microsoft.com/office/officeart/2005/8/layout/vList2" loCatId="list" qsTypeId="urn:microsoft.com/office/officeart/2005/8/quickstyle/3d1" qsCatId="3D" csTypeId="urn:microsoft.com/office/officeart/2005/8/colors/colorful4" csCatId="colorful"/>
      <dgm:spPr/>
      <dgm:t>
        <a:bodyPr/>
        <a:lstStyle/>
        <a:p>
          <a:endParaRPr lang="ru-RU"/>
        </a:p>
      </dgm:t>
    </dgm:pt>
    <dgm:pt modelId="{49D4548A-AEBF-486F-9728-8510BBA6D841}">
      <dgm:prSet custT="1"/>
      <dgm:spPr/>
      <dgm:t>
        <a:bodyPr/>
        <a:lstStyle/>
        <a:p>
          <a:r>
            <a:rPr lang="ru-RU" sz="4400" b="1" baseline="0" dirty="0"/>
            <a:t>«Уничтожая природу, мы уничтожаем себя»</a:t>
          </a:r>
          <a:endParaRPr lang="ru-RU" sz="4400" b="1" dirty="0"/>
        </a:p>
      </dgm:t>
    </dgm:pt>
    <dgm:pt modelId="{F2534F77-98DC-4CD5-8A47-6BA322BE672B}" type="parTrans" cxnId="{BD4112E7-1A1A-4991-BEE5-44F96EBBF3B8}">
      <dgm:prSet/>
      <dgm:spPr/>
      <dgm:t>
        <a:bodyPr/>
        <a:lstStyle/>
        <a:p>
          <a:endParaRPr lang="ru-RU"/>
        </a:p>
      </dgm:t>
    </dgm:pt>
    <dgm:pt modelId="{3984E688-6E76-4B61-9B4C-EBFE836B6080}" type="sibTrans" cxnId="{BD4112E7-1A1A-4991-BEE5-44F96EBBF3B8}">
      <dgm:prSet/>
      <dgm:spPr/>
      <dgm:t>
        <a:bodyPr/>
        <a:lstStyle/>
        <a:p>
          <a:endParaRPr lang="ru-RU"/>
        </a:p>
      </dgm:t>
    </dgm:pt>
    <dgm:pt modelId="{60C7B69B-1039-45CD-BC4D-1C6BD7D63C0C}" type="pres">
      <dgm:prSet presAssocID="{B0534E16-26FD-4184-950C-BF6E228D4EA2}" presName="linear" presStyleCnt="0">
        <dgm:presLayoutVars>
          <dgm:animLvl val="lvl"/>
          <dgm:resizeHandles val="exact"/>
        </dgm:presLayoutVars>
      </dgm:prSet>
      <dgm:spPr/>
    </dgm:pt>
    <dgm:pt modelId="{093DF9A1-E523-4D79-98B0-258325286450}" type="pres">
      <dgm:prSet presAssocID="{49D4548A-AEBF-486F-9728-8510BBA6D841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D59ECF29-47C6-4F7B-B05A-FDAA29FB4E06}" type="presOf" srcId="{49D4548A-AEBF-486F-9728-8510BBA6D841}" destId="{093DF9A1-E523-4D79-98B0-258325286450}" srcOrd="0" destOrd="0" presId="urn:microsoft.com/office/officeart/2005/8/layout/vList2"/>
    <dgm:cxn modelId="{6FF9302E-C25B-4A90-B0C9-E573980A0837}" type="presOf" srcId="{B0534E16-26FD-4184-950C-BF6E228D4EA2}" destId="{60C7B69B-1039-45CD-BC4D-1C6BD7D63C0C}" srcOrd="0" destOrd="0" presId="urn:microsoft.com/office/officeart/2005/8/layout/vList2"/>
    <dgm:cxn modelId="{BD4112E7-1A1A-4991-BEE5-44F96EBBF3B8}" srcId="{B0534E16-26FD-4184-950C-BF6E228D4EA2}" destId="{49D4548A-AEBF-486F-9728-8510BBA6D841}" srcOrd="0" destOrd="0" parTransId="{F2534F77-98DC-4CD5-8A47-6BA322BE672B}" sibTransId="{3984E688-6E76-4B61-9B4C-EBFE836B6080}"/>
    <dgm:cxn modelId="{64FD5901-9F81-40A0-AA66-FE88C8133A24}" type="presParOf" srcId="{60C7B69B-1039-45CD-BC4D-1C6BD7D63C0C}" destId="{093DF9A1-E523-4D79-98B0-25832528645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15D077-1973-486C-85EF-8B7792A180A5}" type="doc">
      <dgm:prSet loTypeId="urn:microsoft.com/office/officeart/2005/8/layout/vList2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FE00C85-CEEC-4813-9434-6A95775D472F}">
      <dgm:prSet custT="1"/>
      <dgm:spPr/>
      <dgm:t>
        <a:bodyPr/>
        <a:lstStyle/>
        <a:p>
          <a:endParaRPr lang="ru-RU" sz="3200" b="1" baseline="0" dirty="0"/>
        </a:p>
        <a:p>
          <a:r>
            <a:rPr lang="ru-RU" sz="3200" b="1" baseline="0" dirty="0">
              <a:solidFill>
                <a:srgbClr val="C00000"/>
              </a:solidFill>
            </a:rPr>
            <a:t>Цель:</a:t>
          </a:r>
          <a:r>
            <a:rPr lang="ru-RU" sz="3200" baseline="0" dirty="0"/>
            <a:t> показать необходимость бережного отношения к змеям как части живой природы. </a:t>
          </a:r>
          <a:br>
            <a:rPr lang="ru-RU" sz="2700" baseline="0" dirty="0"/>
          </a:br>
          <a:endParaRPr lang="ru-RU" sz="2700" dirty="0"/>
        </a:p>
      </dgm:t>
    </dgm:pt>
    <dgm:pt modelId="{071135B3-1FE8-44D3-BA0F-FA125DBAAE81}" type="parTrans" cxnId="{640081B2-C3B3-451C-A8B5-55304C907B8E}">
      <dgm:prSet/>
      <dgm:spPr/>
      <dgm:t>
        <a:bodyPr/>
        <a:lstStyle/>
        <a:p>
          <a:endParaRPr lang="ru-RU"/>
        </a:p>
      </dgm:t>
    </dgm:pt>
    <dgm:pt modelId="{F3EADC6C-4C4A-436C-AD34-149E326C7BEF}" type="sibTrans" cxnId="{640081B2-C3B3-451C-A8B5-55304C907B8E}">
      <dgm:prSet/>
      <dgm:spPr/>
      <dgm:t>
        <a:bodyPr/>
        <a:lstStyle/>
        <a:p>
          <a:endParaRPr lang="ru-RU"/>
        </a:p>
      </dgm:t>
    </dgm:pt>
    <dgm:pt modelId="{87FDF46B-F725-48E7-B3B2-70AFECFDD451}" type="pres">
      <dgm:prSet presAssocID="{F615D077-1973-486C-85EF-8B7792A180A5}" presName="linear" presStyleCnt="0">
        <dgm:presLayoutVars>
          <dgm:animLvl val="lvl"/>
          <dgm:resizeHandles val="exact"/>
        </dgm:presLayoutVars>
      </dgm:prSet>
      <dgm:spPr/>
    </dgm:pt>
    <dgm:pt modelId="{57616F67-6285-479F-B8EA-3378B5CD19B6}" type="pres">
      <dgm:prSet presAssocID="{7FE00C85-CEEC-4813-9434-6A95775D472F}" presName="parentText" presStyleLbl="node1" presStyleIdx="0" presStyleCnt="1" custScaleY="364898">
        <dgm:presLayoutVars>
          <dgm:chMax val="0"/>
          <dgm:bulletEnabled val="1"/>
        </dgm:presLayoutVars>
      </dgm:prSet>
      <dgm:spPr/>
    </dgm:pt>
  </dgm:ptLst>
  <dgm:cxnLst>
    <dgm:cxn modelId="{A77BE2A6-2D1E-47C3-B2BD-CAC782308C7E}" type="presOf" srcId="{F615D077-1973-486C-85EF-8B7792A180A5}" destId="{87FDF46B-F725-48E7-B3B2-70AFECFDD451}" srcOrd="0" destOrd="0" presId="urn:microsoft.com/office/officeart/2005/8/layout/vList2"/>
    <dgm:cxn modelId="{640081B2-C3B3-451C-A8B5-55304C907B8E}" srcId="{F615D077-1973-486C-85EF-8B7792A180A5}" destId="{7FE00C85-CEEC-4813-9434-6A95775D472F}" srcOrd="0" destOrd="0" parTransId="{071135B3-1FE8-44D3-BA0F-FA125DBAAE81}" sibTransId="{F3EADC6C-4C4A-436C-AD34-149E326C7BEF}"/>
    <dgm:cxn modelId="{5B17C2E2-5AFB-456B-A544-141A28037741}" type="presOf" srcId="{7FE00C85-CEEC-4813-9434-6A95775D472F}" destId="{57616F67-6285-479F-B8EA-3378B5CD19B6}" srcOrd="0" destOrd="0" presId="urn:microsoft.com/office/officeart/2005/8/layout/vList2"/>
    <dgm:cxn modelId="{5EDAF196-3787-47B8-8665-B014F6CD99CB}" type="presParOf" srcId="{87FDF46B-F725-48E7-B3B2-70AFECFDD451}" destId="{57616F67-6285-479F-B8EA-3378B5CD19B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DC0C04E-E3DD-494B-958A-698E5005012A}" type="doc">
      <dgm:prSet loTypeId="urn:microsoft.com/office/officeart/2005/8/layout/vList2" loCatId="list" qsTypeId="urn:microsoft.com/office/officeart/2005/8/quickstyle/3d1" qsCatId="3D" csTypeId="urn:microsoft.com/office/officeart/2005/8/colors/colorful4" csCatId="colorful"/>
      <dgm:spPr/>
      <dgm:t>
        <a:bodyPr/>
        <a:lstStyle/>
        <a:p>
          <a:endParaRPr lang="ru-RU"/>
        </a:p>
      </dgm:t>
    </dgm:pt>
    <dgm:pt modelId="{0052DD77-6F11-4194-ACC9-3E1319C7B480}">
      <dgm:prSet custT="1"/>
      <dgm:spPr/>
      <dgm:t>
        <a:bodyPr/>
        <a:lstStyle/>
        <a:p>
          <a:r>
            <a:rPr lang="ru-RU" sz="4400" b="1" baseline="0" dirty="0"/>
            <a:t>Загадка</a:t>
          </a:r>
          <a:endParaRPr lang="ru-RU" sz="4400" b="1" dirty="0"/>
        </a:p>
      </dgm:t>
    </dgm:pt>
    <dgm:pt modelId="{6D3CFD51-2B88-49B0-AB84-C21A5345AB57}" type="parTrans" cxnId="{E06D8474-7810-4548-8E59-7ABBA3CCC6FB}">
      <dgm:prSet/>
      <dgm:spPr/>
      <dgm:t>
        <a:bodyPr/>
        <a:lstStyle/>
        <a:p>
          <a:endParaRPr lang="ru-RU"/>
        </a:p>
      </dgm:t>
    </dgm:pt>
    <dgm:pt modelId="{693FD05B-587F-4AD4-9E30-BDF0158E6236}" type="sibTrans" cxnId="{E06D8474-7810-4548-8E59-7ABBA3CCC6FB}">
      <dgm:prSet/>
      <dgm:spPr/>
      <dgm:t>
        <a:bodyPr/>
        <a:lstStyle/>
        <a:p>
          <a:endParaRPr lang="ru-RU"/>
        </a:p>
      </dgm:t>
    </dgm:pt>
    <dgm:pt modelId="{264D093A-46D4-4E96-9C58-CE11CFF9E467}" type="pres">
      <dgm:prSet presAssocID="{BDC0C04E-E3DD-494B-958A-698E5005012A}" presName="linear" presStyleCnt="0">
        <dgm:presLayoutVars>
          <dgm:animLvl val="lvl"/>
          <dgm:resizeHandles val="exact"/>
        </dgm:presLayoutVars>
      </dgm:prSet>
      <dgm:spPr/>
    </dgm:pt>
    <dgm:pt modelId="{1538CEA4-AD7A-4521-B3F7-C04F287EEFC0}" type="pres">
      <dgm:prSet presAssocID="{0052DD77-6F11-4194-ACC9-3E1319C7B480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AAEEDC1F-07CE-4061-8CC9-74F3CDAB2967}" type="presOf" srcId="{BDC0C04E-E3DD-494B-958A-698E5005012A}" destId="{264D093A-46D4-4E96-9C58-CE11CFF9E467}" srcOrd="0" destOrd="0" presId="urn:microsoft.com/office/officeart/2005/8/layout/vList2"/>
    <dgm:cxn modelId="{12018724-F943-46DA-9D9F-7D95347BCAAA}" type="presOf" srcId="{0052DD77-6F11-4194-ACC9-3E1319C7B480}" destId="{1538CEA4-AD7A-4521-B3F7-C04F287EEFC0}" srcOrd="0" destOrd="0" presId="urn:microsoft.com/office/officeart/2005/8/layout/vList2"/>
    <dgm:cxn modelId="{E06D8474-7810-4548-8E59-7ABBA3CCC6FB}" srcId="{BDC0C04E-E3DD-494B-958A-698E5005012A}" destId="{0052DD77-6F11-4194-ACC9-3E1319C7B480}" srcOrd="0" destOrd="0" parTransId="{6D3CFD51-2B88-49B0-AB84-C21A5345AB57}" sibTransId="{693FD05B-587F-4AD4-9E30-BDF0158E6236}"/>
    <dgm:cxn modelId="{86CF6251-3515-4A38-B27A-98A654D23D3C}" type="presParOf" srcId="{264D093A-46D4-4E96-9C58-CE11CFF9E467}" destId="{1538CEA4-AD7A-4521-B3F7-C04F287EEFC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349FCB8-DD08-4208-9524-1579884A6BA3}" type="doc">
      <dgm:prSet loTypeId="urn:microsoft.com/office/officeart/2005/8/layout/vList2" loCatId="list" qsTypeId="urn:microsoft.com/office/officeart/2005/8/quickstyle/3d1" qsCatId="3D" csTypeId="urn:microsoft.com/office/officeart/2005/8/colors/colorful4" csCatId="colorful"/>
      <dgm:spPr/>
      <dgm:t>
        <a:bodyPr/>
        <a:lstStyle/>
        <a:p>
          <a:endParaRPr lang="ru-RU"/>
        </a:p>
      </dgm:t>
    </dgm:pt>
    <dgm:pt modelId="{C95040C3-E07E-4B6D-B29A-5B7B1D615B5C}">
      <dgm:prSet custT="1"/>
      <dgm:spPr/>
      <dgm:t>
        <a:bodyPr/>
        <a:lstStyle/>
        <a:p>
          <a:r>
            <a:rPr lang="ru-RU" sz="4400" b="1" baseline="0" dirty="0"/>
            <a:t>Кто они такие?</a:t>
          </a:r>
          <a:endParaRPr lang="ru-RU" sz="4400" dirty="0"/>
        </a:p>
      </dgm:t>
    </dgm:pt>
    <dgm:pt modelId="{6711BF17-AEC3-4B12-B5E4-3EE34D2B44FD}" type="parTrans" cxnId="{C4FE5D6F-3606-464A-B05B-454B486A4E35}">
      <dgm:prSet/>
      <dgm:spPr/>
      <dgm:t>
        <a:bodyPr/>
        <a:lstStyle/>
        <a:p>
          <a:endParaRPr lang="ru-RU"/>
        </a:p>
      </dgm:t>
    </dgm:pt>
    <dgm:pt modelId="{5D59E895-D15D-49CA-84C4-1E4C8E48689F}" type="sibTrans" cxnId="{C4FE5D6F-3606-464A-B05B-454B486A4E35}">
      <dgm:prSet/>
      <dgm:spPr/>
      <dgm:t>
        <a:bodyPr/>
        <a:lstStyle/>
        <a:p>
          <a:endParaRPr lang="ru-RU"/>
        </a:p>
      </dgm:t>
    </dgm:pt>
    <dgm:pt modelId="{64E955A0-3F62-4708-881F-53B66DF9B203}" type="pres">
      <dgm:prSet presAssocID="{5349FCB8-DD08-4208-9524-1579884A6BA3}" presName="linear" presStyleCnt="0">
        <dgm:presLayoutVars>
          <dgm:animLvl val="lvl"/>
          <dgm:resizeHandles val="exact"/>
        </dgm:presLayoutVars>
      </dgm:prSet>
      <dgm:spPr/>
    </dgm:pt>
    <dgm:pt modelId="{653B58C9-ED59-4444-9505-6E28C87FA18E}" type="pres">
      <dgm:prSet presAssocID="{C95040C3-E07E-4B6D-B29A-5B7B1D615B5C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C4FE5D6F-3606-464A-B05B-454B486A4E35}" srcId="{5349FCB8-DD08-4208-9524-1579884A6BA3}" destId="{C95040C3-E07E-4B6D-B29A-5B7B1D615B5C}" srcOrd="0" destOrd="0" parTransId="{6711BF17-AEC3-4B12-B5E4-3EE34D2B44FD}" sibTransId="{5D59E895-D15D-49CA-84C4-1E4C8E48689F}"/>
    <dgm:cxn modelId="{464FA8D5-1F85-4E27-8138-CFFD72742F21}" type="presOf" srcId="{5349FCB8-DD08-4208-9524-1579884A6BA3}" destId="{64E955A0-3F62-4708-881F-53B66DF9B203}" srcOrd="0" destOrd="0" presId="urn:microsoft.com/office/officeart/2005/8/layout/vList2"/>
    <dgm:cxn modelId="{CEA713E4-FF4B-4F3C-B2A2-6535ADFE3F6E}" type="presOf" srcId="{C95040C3-E07E-4B6D-B29A-5B7B1D615B5C}" destId="{653B58C9-ED59-4444-9505-6E28C87FA18E}" srcOrd="0" destOrd="0" presId="urn:microsoft.com/office/officeart/2005/8/layout/vList2"/>
    <dgm:cxn modelId="{1FB64731-BEB7-42A4-BF68-61F1AA7B2CF3}" type="presParOf" srcId="{64E955A0-3F62-4708-881F-53B66DF9B203}" destId="{653B58C9-ED59-4444-9505-6E28C87FA18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31F6198-9B8A-4B8A-930B-7CAB9C914EDC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631666-6F29-44AC-9ADD-5C68D774E594}">
      <dgm:prSet/>
      <dgm:spPr/>
      <dgm:t>
        <a:bodyPr/>
        <a:lstStyle/>
        <a:p>
          <a:r>
            <a:rPr lang="ru-RU" b="1" dirty="0"/>
            <a:t>7кл</a:t>
          </a:r>
          <a:endParaRPr lang="ru-RU" dirty="0"/>
        </a:p>
      </dgm:t>
    </dgm:pt>
    <dgm:pt modelId="{F8DD7F81-86A9-4930-9E42-5BB47154F17B}" type="parTrans" cxnId="{F27AD6CE-88E5-4C0E-8E25-E94A7C262DB6}">
      <dgm:prSet/>
      <dgm:spPr/>
      <dgm:t>
        <a:bodyPr/>
        <a:lstStyle/>
        <a:p>
          <a:endParaRPr lang="ru-RU"/>
        </a:p>
      </dgm:t>
    </dgm:pt>
    <dgm:pt modelId="{8A0861DB-8D8A-4395-BD0F-104D18E2D2F9}" type="sibTrans" cxnId="{F27AD6CE-88E5-4C0E-8E25-E94A7C262DB6}">
      <dgm:prSet/>
      <dgm:spPr/>
      <dgm:t>
        <a:bodyPr/>
        <a:lstStyle/>
        <a:p>
          <a:endParaRPr lang="ru-RU"/>
        </a:p>
      </dgm:t>
    </dgm:pt>
    <dgm:pt modelId="{3D74C9A5-CC14-4133-9FCC-7243EDE4FA6A}">
      <dgm:prSet/>
      <dgm:spPr/>
      <dgm:t>
        <a:bodyPr/>
        <a:lstStyle/>
        <a:p>
          <a:r>
            <a:rPr lang="ru-RU" b="1" dirty="0"/>
            <a:t>8кл</a:t>
          </a:r>
          <a:endParaRPr lang="ru-RU" dirty="0"/>
        </a:p>
      </dgm:t>
    </dgm:pt>
    <dgm:pt modelId="{72C38652-BC0C-4BC0-A39A-41BBA36C7B4A}" type="parTrans" cxnId="{E22259FE-7CE6-43FF-98B5-0AC2BA39B4E5}">
      <dgm:prSet/>
      <dgm:spPr/>
      <dgm:t>
        <a:bodyPr/>
        <a:lstStyle/>
        <a:p>
          <a:endParaRPr lang="ru-RU"/>
        </a:p>
      </dgm:t>
    </dgm:pt>
    <dgm:pt modelId="{E66EA55E-3358-4787-B795-859DDED3F04A}" type="sibTrans" cxnId="{E22259FE-7CE6-43FF-98B5-0AC2BA39B4E5}">
      <dgm:prSet/>
      <dgm:spPr/>
      <dgm:t>
        <a:bodyPr/>
        <a:lstStyle/>
        <a:p>
          <a:endParaRPr lang="ru-RU"/>
        </a:p>
      </dgm:t>
    </dgm:pt>
    <dgm:pt modelId="{B592AB0B-168C-4BB0-8BEA-8BDEC29739D1}">
      <dgm:prSet/>
      <dgm:spPr/>
      <dgm:t>
        <a:bodyPr/>
        <a:lstStyle/>
        <a:p>
          <a:r>
            <a:rPr lang="ru-RU" b="1" dirty="0"/>
            <a:t>9кл  </a:t>
          </a:r>
          <a:endParaRPr lang="ru-RU" dirty="0"/>
        </a:p>
      </dgm:t>
    </dgm:pt>
    <dgm:pt modelId="{7CE0FE49-2C3A-48C2-9896-649CA2B48D2D}" type="parTrans" cxnId="{1F8B0FEA-7957-432C-AF7F-781B7605DC6A}">
      <dgm:prSet/>
      <dgm:spPr/>
      <dgm:t>
        <a:bodyPr/>
        <a:lstStyle/>
        <a:p>
          <a:endParaRPr lang="ru-RU"/>
        </a:p>
      </dgm:t>
    </dgm:pt>
    <dgm:pt modelId="{19FEC339-2AB3-4191-81AD-4EDA3F745713}" type="sibTrans" cxnId="{1F8B0FEA-7957-432C-AF7F-781B7605DC6A}">
      <dgm:prSet/>
      <dgm:spPr/>
      <dgm:t>
        <a:bodyPr/>
        <a:lstStyle/>
        <a:p>
          <a:endParaRPr lang="ru-RU"/>
        </a:p>
      </dgm:t>
    </dgm:pt>
    <dgm:pt modelId="{EAEA7158-6E20-4963-B8FB-F9D056285FEA}">
      <dgm:prSet/>
      <dgm:spPr/>
      <dgm:t>
        <a:bodyPr/>
        <a:lstStyle/>
        <a:p>
          <a:r>
            <a:rPr lang="ru-RU" b="1" dirty="0"/>
            <a:t>5кл, 6кл  </a:t>
          </a:r>
          <a:endParaRPr lang="ru-RU" dirty="0"/>
        </a:p>
      </dgm:t>
    </dgm:pt>
    <dgm:pt modelId="{4681B7A6-E93C-4457-B41B-CC51FBFD4A52}" type="parTrans" cxnId="{C7BF1CFF-FA24-4971-9008-0736FF528B21}">
      <dgm:prSet/>
      <dgm:spPr/>
      <dgm:t>
        <a:bodyPr/>
        <a:lstStyle/>
        <a:p>
          <a:endParaRPr lang="ru-RU"/>
        </a:p>
      </dgm:t>
    </dgm:pt>
    <dgm:pt modelId="{F3E8FB8B-E394-406D-9D1C-C857F5908FC6}" type="sibTrans" cxnId="{C7BF1CFF-FA24-4971-9008-0736FF528B21}">
      <dgm:prSet/>
      <dgm:spPr/>
      <dgm:t>
        <a:bodyPr/>
        <a:lstStyle/>
        <a:p>
          <a:endParaRPr lang="ru-RU"/>
        </a:p>
      </dgm:t>
    </dgm:pt>
    <dgm:pt modelId="{7BBCDC46-6E9A-43C6-9FE7-A3246CBF829C}">
      <dgm:prSet/>
      <dgm:spPr/>
      <dgm:t>
        <a:bodyPr/>
        <a:lstStyle/>
        <a:p>
          <a:r>
            <a:rPr lang="ru-RU" b="1" dirty="0"/>
            <a:t> Рекорды в мире змей</a:t>
          </a:r>
          <a:endParaRPr lang="ru-RU" dirty="0"/>
        </a:p>
      </dgm:t>
    </dgm:pt>
    <dgm:pt modelId="{D919F42D-35DF-4933-8917-84022B409418}" type="parTrans" cxnId="{C074DB5B-7F9A-4AF6-8122-B190842DC222}">
      <dgm:prSet/>
      <dgm:spPr/>
      <dgm:t>
        <a:bodyPr/>
        <a:lstStyle/>
        <a:p>
          <a:endParaRPr lang="ru-RU"/>
        </a:p>
      </dgm:t>
    </dgm:pt>
    <dgm:pt modelId="{707479AB-397B-47EC-8B56-F124047CBC23}" type="sibTrans" cxnId="{C074DB5B-7F9A-4AF6-8122-B190842DC222}">
      <dgm:prSet/>
      <dgm:spPr/>
      <dgm:t>
        <a:bodyPr/>
        <a:lstStyle/>
        <a:p>
          <a:endParaRPr lang="ru-RU"/>
        </a:p>
      </dgm:t>
    </dgm:pt>
    <dgm:pt modelId="{06C8761A-DE91-42FC-B946-E7F107170089}">
      <dgm:prSet/>
      <dgm:spPr/>
      <dgm:t>
        <a:bodyPr/>
        <a:lstStyle/>
        <a:p>
          <a:r>
            <a:rPr lang="ru-RU" b="1" dirty="0"/>
            <a:t>Отношения к змеям в разных странах мирах</a:t>
          </a:r>
          <a:endParaRPr lang="ru-RU" dirty="0"/>
        </a:p>
      </dgm:t>
    </dgm:pt>
    <dgm:pt modelId="{A371DB34-FE08-4A8A-B318-9CE299FB89CF}" type="parTrans" cxnId="{F427A5A0-A8F7-4816-B5F5-27292A5F6FC3}">
      <dgm:prSet/>
      <dgm:spPr/>
      <dgm:t>
        <a:bodyPr/>
        <a:lstStyle/>
        <a:p>
          <a:endParaRPr lang="ru-RU"/>
        </a:p>
      </dgm:t>
    </dgm:pt>
    <dgm:pt modelId="{9B5B724F-652C-4923-A5D2-FE44CA555B62}" type="sibTrans" cxnId="{F427A5A0-A8F7-4816-B5F5-27292A5F6FC3}">
      <dgm:prSet/>
      <dgm:spPr/>
      <dgm:t>
        <a:bodyPr/>
        <a:lstStyle/>
        <a:p>
          <a:endParaRPr lang="ru-RU"/>
        </a:p>
      </dgm:t>
    </dgm:pt>
    <dgm:pt modelId="{8B7B5895-4623-432D-87D9-3A499E4BA900}">
      <dgm:prSet/>
      <dgm:spPr/>
      <dgm:t>
        <a:bodyPr/>
        <a:lstStyle/>
        <a:p>
          <a:r>
            <a:rPr lang="ru-RU" b="1" dirty="0">
              <a:hlinkClick xmlns:r="http://schemas.openxmlformats.org/officeDocument/2006/relationships" r:id="rId1" action="ppaction://hlinkpres?slideindex=1&amp;slidetitle="/>
            </a:rPr>
            <a:t>Змеи Нижегородской области</a:t>
          </a:r>
          <a:endParaRPr lang="ru-RU" dirty="0"/>
        </a:p>
      </dgm:t>
    </dgm:pt>
    <dgm:pt modelId="{1AAE1697-06D2-4304-83E9-C513C53965E4}" type="parTrans" cxnId="{5055CB78-3595-41A3-B2EB-233B18A34F68}">
      <dgm:prSet/>
      <dgm:spPr/>
      <dgm:t>
        <a:bodyPr/>
        <a:lstStyle/>
        <a:p>
          <a:endParaRPr lang="ru-RU"/>
        </a:p>
      </dgm:t>
    </dgm:pt>
    <dgm:pt modelId="{4CB6B4EC-4935-45B9-839D-E602EEA328AB}" type="sibTrans" cxnId="{5055CB78-3595-41A3-B2EB-233B18A34F68}">
      <dgm:prSet/>
      <dgm:spPr/>
      <dgm:t>
        <a:bodyPr/>
        <a:lstStyle/>
        <a:p>
          <a:endParaRPr lang="ru-RU"/>
        </a:p>
      </dgm:t>
    </dgm:pt>
    <dgm:pt modelId="{F475D934-F56D-4F5C-B610-B9A3DC4B1D3C}">
      <dgm:prSet/>
      <dgm:spPr/>
      <dgm:t>
        <a:bodyPr/>
        <a:lstStyle/>
        <a:p>
          <a:r>
            <a:rPr lang="ru-RU" b="1" dirty="0"/>
            <a:t>Змеи в мифах, легендах, сказках и мультфильмах</a:t>
          </a:r>
          <a:endParaRPr lang="ru-RU" dirty="0"/>
        </a:p>
      </dgm:t>
    </dgm:pt>
    <dgm:pt modelId="{30524DA7-2093-4CBE-AF55-9AD1640AFBF3}" type="parTrans" cxnId="{7E520C8E-1E37-4CF1-A4CE-107A296BBFE6}">
      <dgm:prSet/>
      <dgm:spPr/>
      <dgm:t>
        <a:bodyPr/>
        <a:lstStyle/>
        <a:p>
          <a:endParaRPr lang="ru-RU"/>
        </a:p>
      </dgm:t>
    </dgm:pt>
    <dgm:pt modelId="{FC30517B-706D-4BB6-9B7D-5282EABCB878}" type="sibTrans" cxnId="{7E520C8E-1E37-4CF1-A4CE-107A296BBFE6}">
      <dgm:prSet/>
      <dgm:spPr/>
      <dgm:t>
        <a:bodyPr/>
        <a:lstStyle/>
        <a:p>
          <a:endParaRPr lang="ru-RU"/>
        </a:p>
      </dgm:t>
    </dgm:pt>
    <dgm:pt modelId="{98222991-EB3A-4430-82A0-D23B22A3B79E}" type="pres">
      <dgm:prSet presAssocID="{231F6198-9B8A-4B8A-930B-7CAB9C914EDC}" presName="linearFlow" presStyleCnt="0">
        <dgm:presLayoutVars>
          <dgm:dir/>
          <dgm:animLvl val="lvl"/>
          <dgm:resizeHandles val="exact"/>
        </dgm:presLayoutVars>
      </dgm:prSet>
      <dgm:spPr/>
    </dgm:pt>
    <dgm:pt modelId="{6F6219FF-6035-4C1B-83DC-C453CA3A3310}" type="pres">
      <dgm:prSet presAssocID="{25631666-6F29-44AC-9ADD-5C68D774E594}" presName="composite" presStyleCnt="0"/>
      <dgm:spPr/>
    </dgm:pt>
    <dgm:pt modelId="{7C864FAC-C29A-4DF0-9008-B71EB5051DCF}" type="pres">
      <dgm:prSet presAssocID="{25631666-6F29-44AC-9ADD-5C68D774E594}" presName="parentText" presStyleLbl="alignNode1" presStyleIdx="0" presStyleCnt="4" custLinFactNeighborY="2180">
        <dgm:presLayoutVars>
          <dgm:chMax val="1"/>
          <dgm:bulletEnabled val="1"/>
        </dgm:presLayoutVars>
      </dgm:prSet>
      <dgm:spPr/>
    </dgm:pt>
    <dgm:pt modelId="{C94BEA5C-B2F4-4C93-9A10-EFC73E597B8B}" type="pres">
      <dgm:prSet presAssocID="{25631666-6F29-44AC-9ADD-5C68D774E594}" presName="descendantText" presStyleLbl="alignAcc1" presStyleIdx="0" presStyleCnt="4" custLinFactNeighborX="6410" custLinFactNeighborY="-7344">
        <dgm:presLayoutVars>
          <dgm:bulletEnabled val="1"/>
        </dgm:presLayoutVars>
      </dgm:prSet>
      <dgm:spPr/>
    </dgm:pt>
    <dgm:pt modelId="{C6FCEFA3-01ED-4D8A-B9E7-8CAFA91A871B}" type="pres">
      <dgm:prSet presAssocID="{8A0861DB-8D8A-4395-BD0F-104D18E2D2F9}" presName="sp" presStyleCnt="0"/>
      <dgm:spPr/>
    </dgm:pt>
    <dgm:pt modelId="{2EF9A23F-0957-4BB2-907F-E13E543C1C7D}" type="pres">
      <dgm:prSet presAssocID="{3D74C9A5-CC14-4133-9FCC-7243EDE4FA6A}" presName="composite" presStyleCnt="0"/>
      <dgm:spPr/>
    </dgm:pt>
    <dgm:pt modelId="{352F0F6E-6159-4A17-956E-06FB2BAE3300}" type="pres">
      <dgm:prSet presAssocID="{3D74C9A5-CC14-4133-9FCC-7243EDE4FA6A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6848D27A-4412-4362-8FF7-FC47F0C9662C}" type="pres">
      <dgm:prSet presAssocID="{3D74C9A5-CC14-4133-9FCC-7243EDE4FA6A}" presName="descendantText" presStyleLbl="alignAcc1" presStyleIdx="1" presStyleCnt="4">
        <dgm:presLayoutVars>
          <dgm:bulletEnabled val="1"/>
        </dgm:presLayoutVars>
      </dgm:prSet>
      <dgm:spPr/>
    </dgm:pt>
    <dgm:pt modelId="{CD934170-2B6F-4B9C-9ECB-4EDCD7BFD7E4}" type="pres">
      <dgm:prSet presAssocID="{E66EA55E-3358-4787-B795-859DDED3F04A}" presName="sp" presStyleCnt="0"/>
      <dgm:spPr/>
    </dgm:pt>
    <dgm:pt modelId="{EA2ED2E3-C80D-4C18-9008-F8000552C119}" type="pres">
      <dgm:prSet presAssocID="{B592AB0B-168C-4BB0-8BEA-8BDEC29739D1}" presName="composite" presStyleCnt="0"/>
      <dgm:spPr/>
    </dgm:pt>
    <dgm:pt modelId="{1F261490-D5C5-4E79-9B82-96DEE09CC3A2}" type="pres">
      <dgm:prSet presAssocID="{B592AB0B-168C-4BB0-8BEA-8BDEC29739D1}" presName="parentText" presStyleLbl="alignNode1" presStyleIdx="2" presStyleCnt="4" custLinFactNeighborY="-731">
        <dgm:presLayoutVars>
          <dgm:chMax val="1"/>
          <dgm:bulletEnabled val="1"/>
        </dgm:presLayoutVars>
      </dgm:prSet>
      <dgm:spPr/>
    </dgm:pt>
    <dgm:pt modelId="{26C7AE2E-9F3C-4FE4-9A1E-85C5F39A0282}" type="pres">
      <dgm:prSet presAssocID="{B592AB0B-168C-4BB0-8BEA-8BDEC29739D1}" presName="descendantText" presStyleLbl="alignAcc1" presStyleIdx="2" presStyleCnt="4">
        <dgm:presLayoutVars>
          <dgm:bulletEnabled val="1"/>
        </dgm:presLayoutVars>
      </dgm:prSet>
      <dgm:spPr/>
    </dgm:pt>
    <dgm:pt modelId="{C1E2C06D-F0D0-4CFF-AEA2-09626065AE62}" type="pres">
      <dgm:prSet presAssocID="{19FEC339-2AB3-4191-81AD-4EDA3F745713}" presName="sp" presStyleCnt="0"/>
      <dgm:spPr/>
    </dgm:pt>
    <dgm:pt modelId="{EAF7E28D-2E5C-495D-815D-88558A810FD6}" type="pres">
      <dgm:prSet presAssocID="{EAEA7158-6E20-4963-B8FB-F9D056285FEA}" presName="composite" presStyleCnt="0"/>
      <dgm:spPr/>
    </dgm:pt>
    <dgm:pt modelId="{E8FD9D6A-FBB1-46BF-96A9-358A14AE887A}" type="pres">
      <dgm:prSet presAssocID="{EAEA7158-6E20-4963-B8FB-F9D056285FEA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7254CD73-EFF1-424C-86BF-AEB98D79007A}" type="pres">
      <dgm:prSet presAssocID="{EAEA7158-6E20-4963-B8FB-F9D056285FEA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4A9BE009-D40E-4729-B45B-9646B1DD4014}" type="presOf" srcId="{EAEA7158-6E20-4963-B8FB-F9D056285FEA}" destId="{E8FD9D6A-FBB1-46BF-96A9-358A14AE887A}" srcOrd="0" destOrd="0" presId="urn:microsoft.com/office/officeart/2005/8/layout/chevron2"/>
    <dgm:cxn modelId="{3B20CF2A-3090-4933-8E67-9717CEC0A223}" type="presOf" srcId="{7BBCDC46-6E9A-43C6-9FE7-A3246CBF829C}" destId="{C94BEA5C-B2F4-4C93-9A10-EFC73E597B8B}" srcOrd="0" destOrd="0" presId="urn:microsoft.com/office/officeart/2005/8/layout/chevron2"/>
    <dgm:cxn modelId="{C074DB5B-7F9A-4AF6-8122-B190842DC222}" srcId="{25631666-6F29-44AC-9ADD-5C68D774E594}" destId="{7BBCDC46-6E9A-43C6-9FE7-A3246CBF829C}" srcOrd="0" destOrd="0" parTransId="{D919F42D-35DF-4933-8917-84022B409418}" sibTransId="{707479AB-397B-47EC-8B56-F124047CBC23}"/>
    <dgm:cxn modelId="{1E8CD95C-37B7-4544-B2E8-4AE19201B1CD}" type="presOf" srcId="{B592AB0B-168C-4BB0-8BEA-8BDEC29739D1}" destId="{1F261490-D5C5-4E79-9B82-96DEE09CC3A2}" srcOrd="0" destOrd="0" presId="urn:microsoft.com/office/officeart/2005/8/layout/chevron2"/>
    <dgm:cxn modelId="{8547985D-7D6E-4B45-8333-D4599A3DD610}" type="presOf" srcId="{25631666-6F29-44AC-9ADD-5C68D774E594}" destId="{7C864FAC-C29A-4DF0-9008-B71EB5051DCF}" srcOrd="0" destOrd="0" presId="urn:microsoft.com/office/officeart/2005/8/layout/chevron2"/>
    <dgm:cxn modelId="{5055CB78-3595-41A3-B2EB-233B18A34F68}" srcId="{B592AB0B-168C-4BB0-8BEA-8BDEC29739D1}" destId="{8B7B5895-4623-432D-87D9-3A499E4BA900}" srcOrd="0" destOrd="0" parTransId="{1AAE1697-06D2-4304-83E9-C513C53965E4}" sibTransId="{4CB6B4EC-4935-45B9-839D-E602EEA328AB}"/>
    <dgm:cxn modelId="{AB7A3279-4457-4BB6-ADBF-DC98687E9BEB}" type="presOf" srcId="{06C8761A-DE91-42FC-B946-E7F107170089}" destId="{6848D27A-4412-4362-8FF7-FC47F0C9662C}" srcOrd="0" destOrd="0" presId="urn:microsoft.com/office/officeart/2005/8/layout/chevron2"/>
    <dgm:cxn modelId="{FF41DE5A-F0FB-45AA-90C2-75EB1085E14F}" type="presOf" srcId="{F475D934-F56D-4F5C-B610-B9A3DC4B1D3C}" destId="{7254CD73-EFF1-424C-86BF-AEB98D79007A}" srcOrd="0" destOrd="0" presId="urn:microsoft.com/office/officeart/2005/8/layout/chevron2"/>
    <dgm:cxn modelId="{0B824E85-BAF1-40F4-9497-E74596194036}" type="presOf" srcId="{3D74C9A5-CC14-4133-9FCC-7243EDE4FA6A}" destId="{352F0F6E-6159-4A17-956E-06FB2BAE3300}" srcOrd="0" destOrd="0" presId="urn:microsoft.com/office/officeart/2005/8/layout/chevron2"/>
    <dgm:cxn modelId="{7E520C8E-1E37-4CF1-A4CE-107A296BBFE6}" srcId="{EAEA7158-6E20-4963-B8FB-F9D056285FEA}" destId="{F475D934-F56D-4F5C-B610-B9A3DC4B1D3C}" srcOrd="0" destOrd="0" parTransId="{30524DA7-2093-4CBE-AF55-9AD1640AFBF3}" sibTransId="{FC30517B-706D-4BB6-9B7D-5282EABCB878}"/>
    <dgm:cxn modelId="{7E4DAF91-7D90-400D-99D0-879427660729}" type="presOf" srcId="{231F6198-9B8A-4B8A-930B-7CAB9C914EDC}" destId="{98222991-EB3A-4430-82A0-D23B22A3B79E}" srcOrd="0" destOrd="0" presId="urn:microsoft.com/office/officeart/2005/8/layout/chevron2"/>
    <dgm:cxn modelId="{F427A5A0-A8F7-4816-B5F5-27292A5F6FC3}" srcId="{3D74C9A5-CC14-4133-9FCC-7243EDE4FA6A}" destId="{06C8761A-DE91-42FC-B946-E7F107170089}" srcOrd="0" destOrd="0" parTransId="{A371DB34-FE08-4A8A-B318-9CE299FB89CF}" sibTransId="{9B5B724F-652C-4923-A5D2-FE44CA555B62}"/>
    <dgm:cxn modelId="{F27AD6CE-88E5-4C0E-8E25-E94A7C262DB6}" srcId="{231F6198-9B8A-4B8A-930B-7CAB9C914EDC}" destId="{25631666-6F29-44AC-9ADD-5C68D774E594}" srcOrd="0" destOrd="0" parTransId="{F8DD7F81-86A9-4930-9E42-5BB47154F17B}" sibTransId="{8A0861DB-8D8A-4395-BD0F-104D18E2D2F9}"/>
    <dgm:cxn modelId="{1F8B0FEA-7957-432C-AF7F-781B7605DC6A}" srcId="{231F6198-9B8A-4B8A-930B-7CAB9C914EDC}" destId="{B592AB0B-168C-4BB0-8BEA-8BDEC29739D1}" srcOrd="2" destOrd="0" parTransId="{7CE0FE49-2C3A-48C2-9896-649CA2B48D2D}" sibTransId="{19FEC339-2AB3-4191-81AD-4EDA3F745713}"/>
    <dgm:cxn modelId="{6FDA81EC-856A-414C-9B05-E4C6BEC12FB6}" type="presOf" srcId="{8B7B5895-4623-432D-87D9-3A499E4BA900}" destId="{26C7AE2E-9F3C-4FE4-9A1E-85C5F39A0282}" srcOrd="0" destOrd="0" presId="urn:microsoft.com/office/officeart/2005/8/layout/chevron2"/>
    <dgm:cxn modelId="{E22259FE-7CE6-43FF-98B5-0AC2BA39B4E5}" srcId="{231F6198-9B8A-4B8A-930B-7CAB9C914EDC}" destId="{3D74C9A5-CC14-4133-9FCC-7243EDE4FA6A}" srcOrd="1" destOrd="0" parTransId="{72C38652-BC0C-4BC0-A39A-41BBA36C7B4A}" sibTransId="{E66EA55E-3358-4787-B795-859DDED3F04A}"/>
    <dgm:cxn modelId="{C7BF1CFF-FA24-4971-9008-0736FF528B21}" srcId="{231F6198-9B8A-4B8A-930B-7CAB9C914EDC}" destId="{EAEA7158-6E20-4963-B8FB-F9D056285FEA}" srcOrd="3" destOrd="0" parTransId="{4681B7A6-E93C-4457-B41B-CC51FBFD4A52}" sibTransId="{F3E8FB8B-E394-406D-9D1C-C857F5908FC6}"/>
    <dgm:cxn modelId="{5FA2343A-9326-4B97-8310-F6BAD451BDBA}" type="presParOf" srcId="{98222991-EB3A-4430-82A0-D23B22A3B79E}" destId="{6F6219FF-6035-4C1B-83DC-C453CA3A3310}" srcOrd="0" destOrd="0" presId="urn:microsoft.com/office/officeart/2005/8/layout/chevron2"/>
    <dgm:cxn modelId="{BFD34374-50E4-493E-9BC0-A72C5E838DF2}" type="presParOf" srcId="{6F6219FF-6035-4C1B-83DC-C453CA3A3310}" destId="{7C864FAC-C29A-4DF0-9008-B71EB5051DCF}" srcOrd="0" destOrd="0" presId="urn:microsoft.com/office/officeart/2005/8/layout/chevron2"/>
    <dgm:cxn modelId="{78EBBA4E-2738-49F7-B3A9-177907D4FA24}" type="presParOf" srcId="{6F6219FF-6035-4C1B-83DC-C453CA3A3310}" destId="{C94BEA5C-B2F4-4C93-9A10-EFC73E597B8B}" srcOrd="1" destOrd="0" presId="urn:microsoft.com/office/officeart/2005/8/layout/chevron2"/>
    <dgm:cxn modelId="{C723DDD8-9010-41E1-8083-F8A59B718F9A}" type="presParOf" srcId="{98222991-EB3A-4430-82A0-D23B22A3B79E}" destId="{C6FCEFA3-01ED-4D8A-B9E7-8CAFA91A871B}" srcOrd="1" destOrd="0" presId="urn:microsoft.com/office/officeart/2005/8/layout/chevron2"/>
    <dgm:cxn modelId="{CE30036B-3E37-491A-8653-29890D5573C3}" type="presParOf" srcId="{98222991-EB3A-4430-82A0-D23B22A3B79E}" destId="{2EF9A23F-0957-4BB2-907F-E13E543C1C7D}" srcOrd="2" destOrd="0" presId="urn:microsoft.com/office/officeart/2005/8/layout/chevron2"/>
    <dgm:cxn modelId="{02D2D74D-D1C1-47FD-AC43-7D427101E3D6}" type="presParOf" srcId="{2EF9A23F-0957-4BB2-907F-E13E543C1C7D}" destId="{352F0F6E-6159-4A17-956E-06FB2BAE3300}" srcOrd="0" destOrd="0" presId="urn:microsoft.com/office/officeart/2005/8/layout/chevron2"/>
    <dgm:cxn modelId="{D31D1F82-5FE2-4BAA-8C62-457D4550A048}" type="presParOf" srcId="{2EF9A23F-0957-4BB2-907F-E13E543C1C7D}" destId="{6848D27A-4412-4362-8FF7-FC47F0C9662C}" srcOrd="1" destOrd="0" presId="urn:microsoft.com/office/officeart/2005/8/layout/chevron2"/>
    <dgm:cxn modelId="{C07908BB-1E3B-4B77-8CCA-B3BCBC407632}" type="presParOf" srcId="{98222991-EB3A-4430-82A0-D23B22A3B79E}" destId="{CD934170-2B6F-4B9C-9ECB-4EDCD7BFD7E4}" srcOrd="3" destOrd="0" presId="urn:microsoft.com/office/officeart/2005/8/layout/chevron2"/>
    <dgm:cxn modelId="{27DA7FEA-2E3C-4F5C-93A1-9B71C54DAEBB}" type="presParOf" srcId="{98222991-EB3A-4430-82A0-D23B22A3B79E}" destId="{EA2ED2E3-C80D-4C18-9008-F8000552C119}" srcOrd="4" destOrd="0" presId="urn:microsoft.com/office/officeart/2005/8/layout/chevron2"/>
    <dgm:cxn modelId="{02E0C135-AC28-48B2-90C5-1A21211C545F}" type="presParOf" srcId="{EA2ED2E3-C80D-4C18-9008-F8000552C119}" destId="{1F261490-D5C5-4E79-9B82-96DEE09CC3A2}" srcOrd="0" destOrd="0" presId="urn:microsoft.com/office/officeart/2005/8/layout/chevron2"/>
    <dgm:cxn modelId="{70DAEA45-568D-4718-B5EB-B9E883DB2D8A}" type="presParOf" srcId="{EA2ED2E3-C80D-4C18-9008-F8000552C119}" destId="{26C7AE2E-9F3C-4FE4-9A1E-85C5F39A0282}" srcOrd="1" destOrd="0" presId="urn:microsoft.com/office/officeart/2005/8/layout/chevron2"/>
    <dgm:cxn modelId="{27035BA6-9C29-44B2-8E4A-2265363183A8}" type="presParOf" srcId="{98222991-EB3A-4430-82A0-D23B22A3B79E}" destId="{C1E2C06D-F0D0-4CFF-AEA2-09626065AE62}" srcOrd="5" destOrd="0" presId="urn:microsoft.com/office/officeart/2005/8/layout/chevron2"/>
    <dgm:cxn modelId="{FC36F635-741B-4383-803C-AC605993B74F}" type="presParOf" srcId="{98222991-EB3A-4430-82A0-D23B22A3B79E}" destId="{EAF7E28D-2E5C-495D-815D-88558A810FD6}" srcOrd="6" destOrd="0" presId="urn:microsoft.com/office/officeart/2005/8/layout/chevron2"/>
    <dgm:cxn modelId="{FDD68821-D6D4-4B3D-8E69-87D4F4F8185A}" type="presParOf" srcId="{EAF7E28D-2E5C-495D-815D-88558A810FD6}" destId="{E8FD9D6A-FBB1-46BF-96A9-358A14AE887A}" srcOrd="0" destOrd="0" presId="urn:microsoft.com/office/officeart/2005/8/layout/chevron2"/>
    <dgm:cxn modelId="{BA715E74-2565-461A-B594-7C24A51F085A}" type="presParOf" srcId="{EAF7E28D-2E5C-495D-815D-88558A810FD6}" destId="{7254CD73-EFF1-424C-86BF-AEB98D79007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FC01EA4-E0E1-4880-B1BE-CCFDF9822840}" type="doc">
      <dgm:prSet loTypeId="urn:microsoft.com/office/officeart/2005/8/layout/vList2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708EB24-5A7E-46FB-97ED-7CE83890D139}">
      <dgm:prSet/>
      <dgm:spPr/>
      <dgm:t>
        <a:bodyPr/>
        <a:lstStyle/>
        <a:p>
          <a:r>
            <a:rPr lang="ru-RU" b="1" baseline="0" dirty="0"/>
            <a:t>«Как избежать укуса змеи?»</a:t>
          </a:r>
          <a:endParaRPr lang="ru-RU" b="1" dirty="0"/>
        </a:p>
      </dgm:t>
    </dgm:pt>
    <dgm:pt modelId="{8A9737D5-0E69-470B-9524-9622BD357958}" type="parTrans" cxnId="{ABCBDE48-5FA0-421C-8145-2579AD58533F}">
      <dgm:prSet/>
      <dgm:spPr/>
      <dgm:t>
        <a:bodyPr/>
        <a:lstStyle/>
        <a:p>
          <a:endParaRPr lang="ru-RU"/>
        </a:p>
      </dgm:t>
    </dgm:pt>
    <dgm:pt modelId="{13B4CCB0-B5BF-4E92-85C4-F3A348DB947E}" type="sibTrans" cxnId="{ABCBDE48-5FA0-421C-8145-2579AD58533F}">
      <dgm:prSet/>
      <dgm:spPr/>
      <dgm:t>
        <a:bodyPr/>
        <a:lstStyle/>
        <a:p>
          <a:endParaRPr lang="ru-RU"/>
        </a:p>
      </dgm:t>
    </dgm:pt>
    <dgm:pt modelId="{20A1839F-ABEF-4556-901D-EEADCAA9FDE5}" type="pres">
      <dgm:prSet presAssocID="{2FC01EA4-E0E1-4880-B1BE-CCFDF9822840}" presName="linear" presStyleCnt="0">
        <dgm:presLayoutVars>
          <dgm:animLvl val="lvl"/>
          <dgm:resizeHandles val="exact"/>
        </dgm:presLayoutVars>
      </dgm:prSet>
      <dgm:spPr/>
    </dgm:pt>
    <dgm:pt modelId="{FFA9865B-94E7-4965-B613-1309C1FF3D9C}" type="pres">
      <dgm:prSet presAssocID="{9708EB24-5A7E-46FB-97ED-7CE83890D139}" presName="parentText" presStyleLbl="node1" presStyleIdx="0" presStyleCnt="1" custScaleY="127225">
        <dgm:presLayoutVars>
          <dgm:chMax val="0"/>
          <dgm:bulletEnabled val="1"/>
        </dgm:presLayoutVars>
      </dgm:prSet>
      <dgm:spPr/>
    </dgm:pt>
  </dgm:ptLst>
  <dgm:cxnLst>
    <dgm:cxn modelId="{ABCBDE48-5FA0-421C-8145-2579AD58533F}" srcId="{2FC01EA4-E0E1-4880-B1BE-CCFDF9822840}" destId="{9708EB24-5A7E-46FB-97ED-7CE83890D139}" srcOrd="0" destOrd="0" parTransId="{8A9737D5-0E69-470B-9524-9622BD357958}" sibTransId="{13B4CCB0-B5BF-4E92-85C4-F3A348DB947E}"/>
    <dgm:cxn modelId="{5F15125A-AB1E-4AB1-AED8-F2439AC2EB8B}" type="presOf" srcId="{2FC01EA4-E0E1-4880-B1BE-CCFDF9822840}" destId="{20A1839F-ABEF-4556-901D-EEADCAA9FDE5}" srcOrd="0" destOrd="0" presId="urn:microsoft.com/office/officeart/2005/8/layout/vList2"/>
    <dgm:cxn modelId="{5A7DF1A7-657A-468F-97F3-744E0F2F77DF}" type="presOf" srcId="{9708EB24-5A7E-46FB-97ED-7CE83890D139}" destId="{FFA9865B-94E7-4965-B613-1309C1FF3D9C}" srcOrd="0" destOrd="0" presId="urn:microsoft.com/office/officeart/2005/8/layout/vList2"/>
    <dgm:cxn modelId="{841649E4-05DD-4D9B-92CC-F77B31ACE401}" type="presParOf" srcId="{20A1839F-ABEF-4556-901D-EEADCAA9FDE5}" destId="{FFA9865B-94E7-4965-B613-1309C1FF3D9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4CD578E-5556-414D-8AF5-01D0B0EDC036}" type="doc">
      <dgm:prSet loTypeId="urn:microsoft.com/office/officeart/2005/8/layout/vList5" loCatId="list" qsTypeId="urn:microsoft.com/office/officeart/2005/8/quickstyle/3d2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52588875-CECD-4B21-835E-7A8C32E9BA97}">
      <dgm:prSet/>
      <dgm:spPr/>
      <dgm:t>
        <a:bodyPr/>
        <a:lstStyle/>
        <a:p>
          <a:r>
            <a:rPr lang="ru-RU" b="1"/>
            <a:t>Изучите поведение змей</a:t>
          </a:r>
          <a:endParaRPr lang="ru-RU"/>
        </a:p>
      </dgm:t>
    </dgm:pt>
    <dgm:pt modelId="{676F4CC8-99DD-4E71-A4B7-364AAECF171C}" type="parTrans" cxnId="{38DD5D43-8A02-4E1E-90A7-C1BFAB596C38}">
      <dgm:prSet/>
      <dgm:spPr/>
      <dgm:t>
        <a:bodyPr/>
        <a:lstStyle/>
        <a:p>
          <a:endParaRPr lang="ru-RU"/>
        </a:p>
      </dgm:t>
    </dgm:pt>
    <dgm:pt modelId="{2E498E4A-DCB3-4FF0-8E3E-0A149502C377}" type="sibTrans" cxnId="{38DD5D43-8A02-4E1E-90A7-C1BFAB596C38}">
      <dgm:prSet/>
      <dgm:spPr/>
      <dgm:t>
        <a:bodyPr/>
        <a:lstStyle/>
        <a:p>
          <a:endParaRPr lang="ru-RU"/>
        </a:p>
      </dgm:t>
    </dgm:pt>
    <dgm:pt modelId="{D76170DB-0A83-455F-9E94-7AA22AC46296}">
      <dgm:prSet/>
      <dgm:spPr/>
      <dgm:t>
        <a:bodyPr/>
        <a:lstStyle/>
        <a:p>
          <a:r>
            <a:rPr lang="ru-RU" b="1"/>
            <a:t>Защитите себя</a:t>
          </a:r>
          <a:endParaRPr lang="ru-RU"/>
        </a:p>
      </dgm:t>
    </dgm:pt>
    <dgm:pt modelId="{5A0A4466-401E-4B56-A098-48039534477B}" type="parTrans" cxnId="{86897FBA-18CB-4F82-BF31-2018E12922AA}">
      <dgm:prSet/>
      <dgm:spPr/>
      <dgm:t>
        <a:bodyPr/>
        <a:lstStyle/>
        <a:p>
          <a:endParaRPr lang="ru-RU"/>
        </a:p>
      </dgm:t>
    </dgm:pt>
    <dgm:pt modelId="{CE97C20B-E7D4-4E7E-924E-415DBA78F3B0}" type="sibTrans" cxnId="{86897FBA-18CB-4F82-BF31-2018E12922AA}">
      <dgm:prSet/>
      <dgm:spPr/>
      <dgm:t>
        <a:bodyPr/>
        <a:lstStyle/>
        <a:p>
          <a:endParaRPr lang="ru-RU"/>
        </a:p>
      </dgm:t>
    </dgm:pt>
    <dgm:pt modelId="{D57C4518-63C9-47EE-B02F-ADDDC6C83242}">
      <dgm:prSet/>
      <dgm:spPr/>
      <dgm:t>
        <a:bodyPr/>
        <a:lstStyle/>
        <a:p>
          <a:r>
            <a:rPr lang="ru-RU" b="1"/>
            <a:t>Отступайте медленно</a:t>
          </a:r>
          <a:endParaRPr lang="ru-RU"/>
        </a:p>
      </dgm:t>
    </dgm:pt>
    <dgm:pt modelId="{E78F9EC7-C557-425E-A8E1-C280B1F4DE00}" type="parTrans" cxnId="{97BEB687-E559-4BF2-B949-3B8CBC756AB7}">
      <dgm:prSet/>
      <dgm:spPr/>
      <dgm:t>
        <a:bodyPr/>
        <a:lstStyle/>
        <a:p>
          <a:endParaRPr lang="ru-RU"/>
        </a:p>
      </dgm:t>
    </dgm:pt>
    <dgm:pt modelId="{26433FD5-AE97-4BCA-8F5F-1320A94EE58B}" type="sibTrans" cxnId="{97BEB687-E559-4BF2-B949-3B8CBC756AB7}">
      <dgm:prSet/>
      <dgm:spPr/>
      <dgm:t>
        <a:bodyPr/>
        <a:lstStyle/>
        <a:p>
          <a:endParaRPr lang="ru-RU"/>
        </a:p>
      </dgm:t>
    </dgm:pt>
    <dgm:pt modelId="{C0C2DFC1-3DF7-4909-8B2D-31F5E2040C4C}">
      <dgm:prSet/>
      <dgm:spPr/>
      <dgm:t>
        <a:bodyPr/>
        <a:lstStyle/>
        <a:p>
          <a:r>
            <a:rPr lang="ru-RU" b="1"/>
            <a:t>Не обижайте змею</a:t>
          </a:r>
          <a:endParaRPr lang="ru-RU"/>
        </a:p>
      </dgm:t>
    </dgm:pt>
    <dgm:pt modelId="{356AF884-B3C2-4625-9E42-258A56DDDC91}" type="parTrans" cxnId="{101F30E0-479F-44BE-97D3-EA9D6A5C1E5B}">
      <dgm:prSet/>
      <dgm:spPr/>
      <dgm:t>
        <a:bodyPr/>
        <a:lstStyle/>
        <a:p>
          <a:endParaRPr lang="ru-RU"/>
        </a:p>
      </dgm:t>
    </dgm:pt>
    <dgm:pt modelId="{A392FFC7-EEA2-490E-B74F-8704A85DBD72}" type="sibTrans" cxnId="{101F30E0-479F-44BE-97D3-EA9D6A5C1E5B}">
      <dgm:prSet/>
      <dgm:spPr/>
      <dgm:t>
        <a:bodyPr/>
        <a:lstStyle/>
        <a:p>
          <a:endParaRPr lang="ru-RU"/>
        </a:p>
      </dgm:t>
    </dgm:pt>
    <dgm:pt modelId="{8A496A7E-4E72-4F25-914B-7D4276A358AC}" type="pres">
      <dgm:prSet presAssocID="{D4CD578E-5556-414D-8AF5-01D0B0EDC036}" presName="Name0" presStyleCnt="0">
        <dgm:presLayoutVars>
          <dgm:dir/>
          <dgm:animLvl val="lvl"/>
          <dgm:resizeHandles val="exact"/>
        </dgm:presLayoutVars>
      </dgm:prSet>
      <dgm:spPr/>
    </dgm:pt>
    <dgm:pt modelId="{BA1938BD-604C-44F8-9C1C-08A432C9D4F9}" type="pres">
      <dgm:prSet presAssocID="{52588875-CECD-4B21-835E-7A8C32E9BA97}" presName="linNode" presStyleCnt="0"/>
      <dgm:spPr/>
    </dgm:pt>
    <dgm:pt modelId="{2979661A-C224-47BD-9914-9825201CF9B2}" type="pres">
      <dgm:prSet presAssocID="{52588875-CECD-4B21-835E-7A8C32E9BA97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4AC39DB6-4912-472E-B4DB-3F043651B8A6}" type="pres">
      <dgm:prSet presAssocID="{2E498E4A-DCB3-4FF0-8E3E-0A149502C377}" presName="sp" presStyleCnt="0"/>
      <dgm:spPr/>
    </dgm:pt>
    <dgm:pt modelId="{96CE47C7-4956-45FC-8E9F-31FD049EB0D5}" type="pres">
      <dgm:prSet presAssocID="{D76170DB-0A83-455F-9E94-7AA22AC46296}" presName="linNode" presStyleCnt="0"/>
      <dgm:spPr/>
    </dgm:pt>
    <dgm:pt modelId="{4F38EF4A-F55B-43A6-BEF9-F05F18C8FCF1}" type="pres">
      <dgm:prSet presAssocID="{D76170DB-0A83-455F-9E94-7AA22AC46296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F094A9B1-50C5-439D-8C00-0A225B4F962E}" type="pres">
      <dgm:prSet presAssocID="{CE97C20B-E7D4-4E7E-924E-415DBA78F3B0}" presName="sp" presStyleCnt="0"/>
      <dgm:spPr/>
    </dgm:pt>
    <dgm:pt modelId="{5EB2119C-5D5F-4CE9-A28F-0A9D85357F27}" type="pres">
      <dgm:prSet presAssocID="{D57C4518-63C9-47EE-B02F-ADDDC6C83242}" presName="linNode" presStyleCnt="0"/>
      <dgm:spPr/>
    </dgm:pt>
    <dgm:pt modelId="{438AC343-7E49-45B0-A5C0-7EEF9B3DF09E}" type="pres">
      <dgm:prSet presAssocID="{D57C4518-63C9-47EE-B02F-ADDDC6C83242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246050F7-912F-47DE-8F5D-048902DEB4D9}" type="pres">
      <dgm:prSet presAssocID="{26433FD5-AE97-4BCA-8F5F-1320A94EE58B}" presName="sp" presStyleCnt="0"/>
      <dgm:spPr/>
    </dgm:pt>
    <dgm:pt modelId="{C84B87DA-E26C-45EF-8A85-7C799CA7DC31}" type="pres">
      <dgm:prSet presAssocID="{C0C2DFC1-3DF7-4909-8B2D-31F5E2040C4C}" presName="linNode" presStyleCnt="0"/>
      <dgm:spPr/>
    </dgm:pt>
    <dgm:pt modelId="{25FF633D-EB8F-42D9-A8E1-3000EDA38E60}" type="pres">
      <dgm:prSet presAssocID="{C0C2DFC1-3DF7-4909-8B2D-31F5E2040C4C}" presName="parentText" presStyleLbl="node1" presStyleIdx="3" presStyleCnt="4">
        <dgm:presLayoutVars>
          <dgm:chMax val="1"/>
          <dgm:bulletEnabled val="1"/>
        </dgm:presLayoutVars>
      </dgm:prSet>
      <dgm:spPr/>
    </dgm:pt>
  </dgm:ptLst>
  <dgm:cxnLst>
    <dgm:cxn modelId="{58507D5D-E3E0-4EDF-B669-07019E4A406F}" type="presOf" srcId="{52588875-CECD-4B21-835E-7A8C32E9BA97}" destId="{2979661A-C224-47BD-9914-9825201CF9B2}" srcOrd="0" destOrd="0" presId="urn:microsoft.com/office/officeart/2005/8/layout/vList5"/>
    <dgm:cxn modelId="{38DD5D43-8A02-4E1E-90A7-C1BFAB596C38}" srcId="{D4CD578E-5556-414D-8AF5-01D0B0EDC036}" destId="{52588875-CECD-4B21-835E-7A8C32E9BA97}" srcOrd="0" destOrd="0" parTransId="{676F4CC8-99DD-4E71-A4B7-364AAECF171C}" sibTransId="{2E498E4A-DCB3-4FF0-8E3E-0A149502C377}"/>
    <dgm:cxn modelId="{16003851-9663-4B6E-A86A-313B21CCDC6C}" type="presOf" srcId="{C0C2DFC1-3DF7-4909-8B2D-31F5E2040C4C}" destId="{25FF633D-EB8F-42D9-A8E1-3000EDA38E60}" srcOrd="0" destOrd="0" presId="urn:microsoft.com/office/officeart/2005/8/layout/vList5"/>
    <dgm:cxn modelId="{CC13E574-078C-4FF3-AE10-CF1708DA6A42}" type="presOf" srcId="{D76170DB-0A83-455F-9E94-7AA22AC46296}" destId="{4F38EF4A-F55B-43A6-BEF9-F05F18C8FCF1}" srcOrd="0" destOrd="0" presId="urn:microsoft.com/office/officeart/2005/8/layout/vList5"/>
    <dgm:cxn modelId="{97BEB687-E559-4BF2-B949-3B8CBC756AB7}" srcId="{D4CD578E-5556-414D-8AF5-01D0B0EDC036}" destId="{D57C4518-63C9-47EE-B02F-ADDDC6C83242}" srcOrd="2" destOrd="0" parTransId="{E78F9EC7-C557-425E-A8E1-C280B1F4DE00}" sibTransId="{26433FD5-AE97-4BCA-8F5F-1320A94EE58B}"/>
    <dgm:cxn modelId="{41EBED8D-596A-4996-99F8-ED15603C31CB}" type="presOf" srcId="{D57C4518-63C9-47EE-B02F-ADDDC6C83242}" destId="{438AC343-7E49-45B0-A5C0-7EEF9B3DF09E}" srcOrd="0" destOrd="0" presId="urn:microsoft.com/office/officeart/2005/8/layout/vList5"/>
    <dgm:cxn modelId="{416E4F9C-623F-43C6-A7DE-B9CCDDA82755}" type="presOf" srcId="{D4CD578E-5556-414D-8AF5-01D0B0EDC036}" destId="{8A496A7E-4E72-4F25-914B-7D4276A358AC}" srcOrd="0" destOrd="0" presId="urn:microsoft.com/office/officeart/2005/8/layout/vList5"/>
    <dgm:cxn modelId="{86897FBA-18CB-4F82-BF31-2018E12922AA}" srcId="{D4CD578E-5556-414D-8AF5-01D0B0EDC036}" destId="{D76170DB-0A83-455F-9E94-7AA22AC46296}" srcOrd="1" destOrd="0" parTransId="{5A0A4466-401E-4B56-A098-48039534477B}" sibTransId="{CE97C20B-E7D4-4E7E-924E-415DBA78F3B0}"/>
    <dgm:cxn modelId="{101F30E0-479F-44BE-97D3-EA9D6A5C1E5B}" srcId="{D4CD578E-5556-414D-8AF5-01D0B0EDC036}" destId="{C0C2DFC1-3DF7-4909-8B2D-31F5E2040C4C}" srcOrd="3" destOrd="0" parTransId="{356AF884-B3C2-4625-9E42-258A56DDDC91}" sibTransId="{A392FFC7-EEA2-490E-B74F-8704A85DBD72}"/>
    <dgm:cxn modelId="{C90144A2-8F35-4588-9B74-9733968AF456}" type="presParOf" srcId="{8A496A7E-4E72-4F25-914B-7D4276A358AC}" destId="{BA1938BD-604C-44F8-9C1C-08A432C9D4F9}" srcOrd="0" destOrd="0" presId="urn:microsoft.com/office/officeart/2005/8/layout/vList5"/>
    <dgm:cxn modelId="{2C6D6712-9925-4AA7-87EC-760968EE7E4B}" type="presParOf" srcId="{BA1938BD-604C-44F8-9C1C-08A432C9D4F9}" destId="{2979661A-C224-47BD-9914-9825201CF9B2}" srcOrd="0" destOrd="0" presId="urn:microsoft.com/office/officeart/2005/8/layout/vList5"/>
    <dgm:cxn modelId="{F6DB87B2-6832-489C-8950-1E529CBC4C9C}" type="presParOf" srcId="{8A496A7E-4E72-4F25-914B-7D4276A358AC}" destId="{4AC39DB6-4912-472E-B4DB-3F043651B8A6}" srcOrd="1" destOrd="0" presId="urn:microsoft.com/office/officeart/2005/8/layout/vList5"/>
    <dgm:cxn modelId="{68C7D346-4D66-43DD-86E5-E15DFA085700}" type="presParOf" srcId="{8A496A7E-4E72-4F25-914B-7D4276A358AC}" destId="{96CE47C7-4956-45FC-8E9F-31FD049EB0D5}" srcOrd="2" destOrd="0" presId="urn:microsoft.com/office/officeart/2005/8/layout/vList5"/>
    <dgm:cxn modelId="{D4C62038-F5E0-42D0-B5D6-59D3E63C579A}" type="presParOf" srcId="{96CE47C7-4956-45FC-8E9F-31FD049EB0D5}" destId="{4F38EF4A-F55B-43A6-BEF9-F05F18C8FCF1}" srcOrd="0" destOrd="0" presId="urn:microsoft.com/office/officeart/2005/8/layout/vList5"/>
    <dgm:cxn modelId="{2429BB39-267C-406D-B4B5-5A762571F82D}" type="presParOf" srcId="{8A496A7E-4E72-4F25-914B-7D4276A358AC}" destId="{F094A9B1-50C5-439D-8C00-0A225B4F962E}" srcOrd="3" destOrd="0" presId="urn:microsoft.com/office/officeart/2005/8/layout/vList5"/>
    <dgm:cxn modelId="{EA3D689C-5B1D-46B7-8D47-A40073A614E1}" type="presParOf" srcId="{8A496A7E-4E72-4F25-914B-7D4276A358AC}" destId="{5EB2119C-5D5F-4CE9-A28F-0A9D85357F27}" srcOrd="4" destOrd="0" presId="urn:microsoft.com/office/officeart/2005/8/layout/vList5"/>
    <dgm:cxn modelId="{FB91729B-0864-4E49-8E5D-FEDB41AA9041}" type="presParOf" srcId="{5EB2119C-5D5F-4CE9-A28F-0A9D85357F27}" destId="{438AC343-7E49-45B0-A5C0-7EEF9B3DF09E}" srcOrd="0" destOrd="0" presId="urn:microsoft.com/office/officeart/2005/8/layout/vList5"/>
    <dgm:cxn modelId="{3EE07223-6364-4EBC-8F24-A4D64887FC0E}" type="presParOf" srcId="{8A496A7E-4E72-4F25-914B-7D4276A358AC}" destId="{246050F7-912F-47DE-8F5D-048902DEB4D9}" srcOrd="5" destOrd="0" presId="urn:microsoft.com/office/officeart/2005/8/layout/vList5"/>
    <dgm:cxn modelId="{E6643B90-849F-4DF4-A038-43AACDBCB5B6}" type="presParOf" srcId="{8A496A7E-4E72-4F25-914B-7D4276A358AC}" destId="{C84B87DA-E26C-45EF-8A85-7C799CA7DC31}" srcOrd="6" destOrd="0" presId="urn:microsoft.com/office/officeart/2005/8/layout/vList5"/>
    <dgm:cxn modelId="{C4B6407E-AB90-4B60-91A1-B91F65A77614}" type="presParOf" srcId="{C84B87DA-E26C-45EF-8A85-7C799CA7DC31}" destId="{25FF633D-EB8F-42D9-A8E1-3000EDA38E60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51B2049-BBFB-409D-B646-CF7F81B1132C}" type="doc">
      <dgm:prSet loTypeId="urn:microsoft.com/office/officeart/2005/8/layout/vList2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0DAAE7F-F657-4C02-A82E-14F30751E835}">
      <dgm:prSet custT="1"/>
      <dgm:spPr/>
      <dgm:t>
        <a:bodyPr/>
        <a:lstStyle/>
        <a:p>
          <a:endParaRPr lang="ru-RU" sz="3600" baseline="0" dirty="0">
            <a:latin typeface="+mj-lt"/>
          </a:endParaRPr>
        </a:p>
        <a:p>
          <a:r>
            <a:rPr lang="ru-RU" sz="4400" b="1" baseline="0" dirty="0">
              <a:latin typeface="+mj-lt"/>
            </a:rPr>
            <a:t>«Первая помощь при укусе </a:t>
          </a:r>
        </a:p>
        <a:p>
          <a:r>
            <a:rPr lang="ru-RU" sz="4400" b="1" baseline="0" dirty="0">
              <a:latin typeface="+mj-lt"/>
            </a:rPr>
            <a:t>ядовитой змеи»</a:t>
          </a:r>
          <a:br>
            <a:rPr lang="ru-RU" sz="4400" b="1" baseline="0" dirty="0">
              <a:latin typeface="+mj-lt"/>
            </a:rPr>
          </a:br>
          <a:endParaRPr lang="ru-RU" sz="4400" b="1" dirty="0">
            <a:latin typeface="+mj-lt"/>
          </a:endParaRPr>
        </a:p>
      </dgm:t>
    </dgm:pt>
    <dgm:pt modelId="{143A3E29-C23B-4F2B-99C2-4F48947A0F97}" type="parTrans" cxnId="{7D25DC26-B201-4073-B358-2472D43B4366}">
      <dgm:prSet/>
      <dgm:spPr/>
      <dgm:t>
        <a:bodyPr/>
        <a:lstStyle/>
        <a:p>
          <a:endParaRPr lang="ru-RU"/>
        </a:p>
      </dgm:t>
    </dgm:pt>
    <dgm:pt modelId="{ADF2D36D-7767-4B54-B6FE-471C8533FC2E}" type="sibTrans" cxnId="{7D25DC26-B201-4073-B358-2472D43B4366}">
      <dgm:prSet/>
      <dgm:spPr/>
      <dgm:t>
        <a:bodyPr/>
        <a:lstStyle/>
        <a:p>
          <a:endParaRPr lang="ru-RU"/>
        </a:p>
      </dgm:t>
    </dgm:pt>
    <dgm:pt modelId="{B2DB15A2-8070-4360-8AA4-E55C69DA0C9F}" type="pres">
      <dgm:prSet presAssocID="{151B2049-BBFB-409D-B646-CF7F81B1132C}" presName="linear" presStyleCnt="0">
        <dgm:presLayoutVars>
          <dgm:animLvl val="lvl"/>
          <dgm:resizeHandles val="exact"/>
        </dgm:presLayoutVars>
      </dgm:prSet>
      <dgm:spPr/>
    </dgm:pt>
    <dgm:pt modelId="{79FD035A-E68B-4C5C-A4CD-41369A36A7A8}" type="pres">
      <dgm:prSet presAssocID="{20DAAE7F-F657-4C02-A82E-14F30751E835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D25DC26-B201-4073-B358-2472D43B4366}" srcId="{151B2049-BBFB-409D-B646-CF7F81B1132C}" destId="{20DAAE7F-F657-4C02-A82E-14F30751E835}" srcOrd="0" destOrd="0" parTransId="{143A3E29-C23B-4F2B-99C2-4F48947A0F97}" sibTransId="{ADF2D36D-7767-4B54-B6FE-471C8533FC2E}"/>
    <dgm:cxn modelId="{F7F4C2F0-0D11-4667-B7E0-817C1022D6E9}" type="presOf" srcId="{20DAAE7F-F657-4C02-A82E-14F30751E835}" destId="{79FD035A-E68B-4C5C-A4CD-41369A36A7A8}" srcOrd="0" destOrd="0" presId="urn:microsoft.com/office/officeart/2005/8/layout/vList2"/>
    <dgm:cxn modelId="{468BBDFE-F1EC-4E5F-928C-AC3F9342A5A3}" type="presOf" srcId="{151B2049-BBFB-409D-B646-CF7F81B1132C}" destId="{B2DB15A2-8070-4360-8AA4-E55C69DA0C9F}" srcOrd="0" destOrd="0" presId="urn:microsoft.com/office/officeart/2005/8/layout/vList2"/>
    <dgm:cxn modelId="{F1E49ABE-8181-42AE-AF16-1AA60B7D7411}" type="presParOf" srcId="{B2DB15A2-8070-4360-8AA4-E55C69DA0C9F}" destId="{79FD035A-E68B-4C5C-A4CD-41369A36A7A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FEFF957-1F24-415E-BCB5-AF1B6260B853}" type="doc">
      <dgm:prSet loTypeId="urn:microsoft.com/office/officeart/2005/8/layout/vList2" loCatId="list" qsTypeId="urn:microsoft.com/office/officeart/2005/8/quickstyle/3d1" qsCatId="3D" csTypeId="urn:microsoft.com/office/officeart/2005/8/colors/colorful4" csCatId="colorful"/>
      <dgm:spPr/>
      <dgm:t>
        <a:bodyPr/>
        <a:lstStyle/>
        <a:p>
          <a:endParaRPr lang="ru-RU"/>
        </a:p>
      </dgm:t>
    </dgm:pt>
    <dgm:pt modelId="{4D11AEC2-75A6-4FC7-B30C-505913533A53}">
      <dgm:prSet custT="1"/>
      <dgm:spPr/>
      <dgm:t>
        <a:bodyPr/>
        <a:lstStyle/>
        <a:p>
          <a:pPr algn="l"/>
          <a:r>
            <a:rPr lang="ru-RU" sz="4400" b="1" baseline="0" dirty="0"/>
            <a:t>«Лечение змеиным ядом»</a:t>
          </a:r>
          <a:br>
            <a:rPr lang="ru-RU" sz="4400" b="1" baseline="0" dirty="0"/>
          </a:br>
          <a:endParaRPr lang="ru-RU" sz="4400" b="1" dirty="0"/>
        </a:p>
      </dgm:t>
    </dgm:pt>
    <dgm:pt modelId="{1FFAE070-E529-413F-98E6-2572FEAE9771}" type="parTrans" cxnId="{33236460-134B-4EE9-B2D6-8753404EBACE}">
      <dgm:prSet/>
      <dgm:spPr/>
      <dgm:t>
        <a:bodyPr/>
        <a:lstStyle/>
        <a:p>
          <a:endParaRPr lang="ru-RU"/>
        </a:p>
      </dgm:t>
    </dgm:pt>
    <dgm:pt modelId="{B9C93AD9-864E-4789-A742-8D63FFD0F1E6}" type="sibTrans" cxnId="{33236460-134B-4EE9-B2D6-8753404EBACE}">
      <dgm:prSet/>
      <dgm:spPr/>
      <dgm:t>
        <a:bodyPr/>
        <a:lstStyle/>
        <a:p>
          <a:endParaRPr lang="ru-RU"/>
        </a:p>
      </dgm:t>
    </dgm:pt>
    <dgm:pt modelId="{AD1353ED-A447-4B4E-ACB9-84A782540BAD}" type="pres">
      <dgm:prSet presAssocID="{DFEFF957-1F24-415E-BCB5-AF1B6260B853}" presName="linear" presStyleCnt="0">
        <dgm:presLayoutVars>
          <dgm:animLvl val="lvl"/>
          <dgm:resizeHandles val="exact"/>
        </dgm:presLayoutVars>
      </dgm:prSet>
      <dgm:spPr/>
    </dgm:pt>
    <dgm:pt modelId="{6E06F2F6-498E-423E-8093-257A0FDF1BC4}" type="pres">
      <dgm:prSet presAssocID="{4D11AEC2-75A6-4FC7-B30C-505913533A53}" presName="parentText" presStyleLbl="node1" presStyleIdx="0" presStyleCnt="1" custLinFactNeighborX="0" custLinFactNeighborY="-2468">
        <dgm:presLayoutVars>
          <dgm:chMax val="0"/>
          <dgm:bulletEnabled val="1"/>
        </dgm:presLayoutVars>
      </dgm:prSet>
      <dgm:spPr/>
    </dgm:pt>
  </dgm:ptLst>
  <dgm:cxnLst>
    <dgm:cxn modelId="{33236460-134B-4EE9-B2D6-8753404EBACE}" srcId="{DFEFF957-1F24-415E-BCB5-AF1B6260B853}" destId="{4D11AEC2-75A6-4FC7-B30C-505913533A53}" srcOrd="0" destOrd="0" parTransId="{1FFAE070-E529-413F-98E6-2572FEAE9771}" sibTransId="{B9C93AD9-864E-4789-A742-8D63FFD0F1E6}"/>
    <dgm:cxn modelId="{3DD2999C-C646-4D6E-AC5C-139E6621F859}" type="presOf" srcId="{4D11AEC2-75A6-4FC7-B30C-505913533A53}" destId="{6E06F2F6-498E-423E-8093-257A0FDF1BC4}" srcOrd="0" destOrd="0" presId="urn:microsoft.com/office/officeart/2005/8/layout/vList2"/>
    <dgm:cxn modelId="{353132FA-E2C3-4FAC-AAC3-719374B96D0C}" type="presOf" srcId="{DFEFF957-1F24-415E-BCB5-AF1B6260B853}" destId="{AD1353ED-A447-4B4E-ACB9-84A782540BAD}" srcOrd="0" destOrd="0" presId="urn:microsoft.com/office/officeart/2005/8/layout/vList2"/>
    <dgm:cxn modelId="{695464E8-CDA9-4B00-8706-B715C98446A8}" type="presParOf" srcId="{AD1353ED-A447-4B4E-ACB9-84A782540BAD}" destId="{6E06F2F6-498E-423E-8093-257A0FDF1BC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212874-55E7-46DD-8BFC-A29EDBB1D7F6}">
      <dsp:nvSpPr>
        <dsp:cNvPr id="0" name=""/>
        <dsp:cNvSpPr/>
      </dsp:nvSpPr>
      <dsp:spPr>
        <a:xfrm>
          <a:off x="0" y="1440"/>
          <a:ext cx="6164432" cy="146015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2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baseline="0" dirty="0"/>
            <a:t>Праздник 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baseline="0" dirty="0"/>
            <a:t>«Пусть змеи живут спокойно!»</a:t>
          </a:r>
          <a:endParaRPr lang="ru-RU" sz="3200" b="1" kern="1200" dirty="0"/>
        </a:p>
      </dsp:txBody>
      <dsp:txXfrm>
        <a:off x="71279" y="72719"/>
        <a:ext cx="6021874" cy="131760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5EB0AF-D874-46A8-9034-55791067CD60}">
      <dsp:nvSpPr>
        <dsp:cNvPr id="0" name=""/>
        <dsp:cNvSpPr/>
      </dsp:nvSpPr>
      <dsp:spPr>
        <a:xfrm>
          <a:off x="0" y="141407"/>
          <a:ext cx="7290054" cy="12168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400" b="1" kern="1200" baseline="0" dirty="0"/>
            <a:t>«Месяцеслов»</a:t>
          </a:r>
          <a:endParaRPr lang="ru-RU" sz="4400" kern="1200" dirty="0"/>
        </a:p>
      </dsp:txBody>
      <dsp:txXfrm>
        <a:off x="59399" y="200806"/>
        <a:ext cx="7171256" cy="109800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258899-0950-4C49-A700-3F7B1FF1F526}">
      <dsp:nvSpPr>
        <dsp:cNvPr id="0" name=""/>
        <dsp:cNvSpPr/>
      </dsp:nvSpPr>
      <dsp:spPr>
        <a:xfrm rot="5400000">
          <a:off x="-349534" y="350989"/>
          <a:ext cx="2330232" cy="163116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27</a:t>
          </a:r>
          <a:r>
            <a:rPr lang="ru-RU" sz="900" b="1" kern="1200" dirty="0"/>
            <a:t> </a:t>
          </a:r>
          <a:r>
            <a:rPr lang="ru-RU" sz="2400" b="1" kern="1200" dirty="0"/>
            <a:t>сентября</a:t>
          </a:r>
          <a:r>
            <a:rPr lang="ru-RU" sz="900" b="1" kern="1200" dirty="0"/>
            <a:t> --</a:t>
          </a:r>
          <a:endParaRPr lang="ru-RU" sz="900" kern="1200" dirty="0"/>
        </a:p>
      </dsp:txBody>
      <dsp:txXfrm rot="-5400000">
        <a:off x="1" y="817035"/>
        <a:ext cx="1631162" cy="699070"/>
      </dsp:txXfrm>
    </dsp:sp>
    <dsp:sp modelId="{6E80FD0B-0661-4659-A209-64B4D6C02055}">
      <dsp:nvSpPr>
        <dsp:cNvPr id="0" name=""/>
        <dsp:cNvSpPr/>
      </dsp:nvSpPr>
      <dsp:spPr>
        <a:xfrm rot="5400000">
          <a:off x="3703283" y="-2072120"/>
          <a:ext cx="1514650" cy="56588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300" b="1" kern="1200" dirty="0"/>
            <a:t>День </a:t>
          </a:r>
          <a:r>
            <a:rPr lang="ru-RU" sz="2300" b="1" kern="1200" dirty="0" err="1"/>
            <a:t>Волха</a:t>
          </a:r>
          <a:r>
            <a:rPr lang="ru-RU" sz="2300" b="1" kern="1200" dirty="0"/>
            <a:t> Змеевича, </a:t>
          </a:r>
          <a:endParaRPr lang="ru-RU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300" b="1" kern="1200" dirty="0"/>
            <a:t>в христианстве Воздвиженье креста </a:t>
          </a:r>
          <a:endParaRPr lang="ru-RU" sz="2300" kern="1200" dirty="0"/>
        </a:p>
      </dsp:txBody>
      <dsp:txXfrm rot="-5400000">
        <a:off x="1631163" y="73939"/>
        <a:ext cx="5584953" cy="1366772"/>
      </dsp:txXfrm>
    </dsp:sp>
    <dsp:sp modelId="{316C9860-078F-4CDD-BDFE-6B3AA31BD228}">
      <dsp:nvSpPr>
        <dsp:cNvPr id="0" name=""/>
        <dsp:cNvSpPr/>
      </dsp:nvSpPr>
      <dsp:spPr>
        <a:xfrm rot="5400000">
          <a:off x="-349534" y="2396118"/>
          <a:ext cx="2330232" cy="163116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kern="1200" dirty="0"/>
            <a:t>12 июня </a:t>
          </a:r>
          <a:endParaRPr lang="ru-RU" sz="3400" kern="1200" dirty="0"/>
        </a:p>
      </dsp:txBody>
      <dsp:txXfrm rot="-5400000">
        <a:off x="1" y="2862164"/>
        <a:ext cx="1631162" cy="699070"/>
      </dsp:txXfrm>
    </dsp:sp>
    <dsp:sp modelId="{030D8FBF-B22D-4744-B597-19A9BB6B89AB}">
      <dsp:nvSpPr>
        <dsp:cNvPr id="0" name=""/>
        <dsp:cNvSpPr/>
      </dsp:nvSpPr>
      <dsp:spPr>
        <a:xfrm rot="5400000">
          <a:off x="3703283" y="-25536"/>
          <a:ext cx="1514650" cy="56588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300" b="1" kern="1200" dirty="0"/>
            <a:t>В православии этот день празднуется как День Исаакия, </a:t>
          </a:r>
          <a:endParaRPr lang="ru-RU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300" b="1" kern="1200" dirty="0"/>
            <a:t>в народном календаре — день Змеевик. </a:t>
          </a:r>
          <a:endParaRPr lang="ru-RU" sz="2300" kern="1200" dirty="0"/>
        </a:p>
      </dsp:txBody>
      <dsp:txXfrm rot="-5400000">
        <a:off x="1631163" y="2120524"/>
        <a:ext cx="5584953" cy="136677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5A3E1C-F3B4-4600-9A6D-FEB72FF3093E}">
      <dsp:nvSpPr>
        <dsp:cNvPr id="0" name=""/>
        <dsp:cNvSpPr/>
      </dsp:nvSpPr>
      <dsp:spPr>
        <a:xfrm>
          <a:off x="0" y="413"/>
          <a:ext cx="7290054" cy="1498788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400" b="1" kern="1200" baseline="0" dirty="0"/>
            <a:t>«В природе нет ничего лишнего» </a:t>
          </a:r>
          <a:endParaRPr lang="ru-RU" sz="4400" b="1" kern="1200" dirty="0"/>
        </a:p>
      </dsp:txBody>
      <dsp:txXfrm>
        <a:off x="73165" y="73578"/>
        <a:ext cx="7143724" cy="135245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8E5608-7CFB-4598-B47D-308730CEB30E}">
      <dsp:nvSpPr>
        <dsp:cNvPr id="0" name=""/>
        <dsp:cNvSpPr/>
      </dsp:nvSpPr>
      <dsp:spPr>
        <a:xfrm>
          <a:off x="0" y="141407"/>
          <a:ext cx="7290054" cy="12168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400" b="1" kern="1200" baseline="0" dirty="0"/>
            <a:t>игру «Змейка» </a:t>
          </a:r>
          <a:endParaRPr lang="ru-RU" sz="4400" b="1" kern="1200" dirty="0"/>
        </a:p>
      </dsp:txBody>
      <dsp:txXfrm>
        <a:off x="59399" y="200806"/>
        <a:ext cx="7171256" cy="109800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3DF9A1-E523-4D79-98B0-258325286450}">
      <dsp:nvSpPr>
        <dsp:cNvPr id="0" name=""/>
        <dsp:cNvSpPr/>
      </dsp:nvSpPr>
      <dsp:spPr>
        <a:xfrm>
          <a:off x="0" y="413"/>
          <a:ext cx="7290054" cy="1498788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400" b="1" kern="1200" baseline="0" dirty="0"/>
            <a:t>«Уничтожая природу, мы уничтожаем себя»</a:t>
          </a:r>
          <a:endParaRPr lang="ru-RU" sz="4400" b="1" kern="1200" dirty="0"/>
        </a:p>
      </dsp:txBody>
      <dsp:txXfrm>
        <a:off x="73165" y="73578"/>
        <a:ext cx="7143724" cy="13524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616F67-6285-479F-B8EA-3378B5CD19B6}">
      <dsp:nvSpPr>
        <dsp:cNvPr id="0" name=""/>
        <dsp:cNvSpPr/>
      </dsp:nvSpPr>
      <dsp:spPr>
        <a:xfrm>
          <a:off x="0" y="26634"/>
          <a:ext cx="7290054" cy="1961963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200" b="1" kern="1200" baseline="0" dirty="0"/>
        </a:p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baseline="0" dirty="0">
              <a:solidFill>
                <a:srgbClr val="C00000"/>
              </a:solidFill>
            </a:rPr>
            <a:t>Цель:</a:t>
          </a:r>
          <a:r>
            <a:rPr lang="ru-RU" sz="3200" kern="1200" baseline="0" dirty="0"/>
            <a:t> показать необходимость бережного отношения к змеям как части живой природы. </a:t>
          </a:r>
          <a:br>
            <a:rPr lang="ru-RU" sz="2700" kern="1200" baseline="0" dirty="0"/>
          </a:br>
          <a:endParaRPr lang="ru-RU" sz="2700" kern="1200" dirty="0"/>
        </a:p>
      </dsp:txBody>
      <dsp:txXfrm>
        <a:off x="95775" y="122409"/>
        <a:ext cx="7098504" cy="177041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38CEA4-AD7A-4521-B3F7-C04F287EEFC0}">
      <dsp:nvSpPr>
        <dsp:cNvPr id="0" name=""/>
        <dsp:cNvSpPr/>
      </dsp:nvSpPr>
      <dsp:spPr>
        <a:xfrm>
          <a:off x="0" y="141407"/>
          <a:ext cx="7290054" cy="12168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400" b="1" kern="1200" baseline="0" dirty="0"/>
            <a:t>Загадка</a:t>
          </a:r>
          <a:endParaRPr lang="ru-RU" sz="4400" b="1" kern="1200" dirty="0"/>
        </a:p>
      </dsp:txBody>
      <dsp:txXfrm>
        <a:off x="59399" y="200806"/>
        <a:ext cx="7171256" cy="10980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3B58C9-ED59-4444-9505-6E28C87FA18E}">
      <dsp:nvSpPr>
        <dsp:cNvPr id="0" name=""/>
        <dsp:cNvSpPr/>
      </dsp:nvSpPr>
      <dsp:spPr>
        <a:xfrm>
          <a:off x="0" y="141407"/>
          <a:ext cx="7290054" cy="12168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400" b="1" kern="1200" baseline="0" dirty="0"/>
            <a:t>Кто они такие?</a:t>
          </a:r>
          <a:endParaRPr lang="ru-RU" sz="4400" kern="1200" dirty="0"/>
        </a:p>
      </dsp:txBody>
      <dsp:txXfrm>
        <a:off x="59399" y="200806"/>
        <a:ext cx="7171256" cy="109800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864FAC-C29A-4DF0-9008-B71EB5051DCF}">
      <dsp:nvSpPr>
        <dsp:cNvPr id="0" name=""/>
        <dsp:cNvSpPr/>
      </dsp:nvSpPr>
      <dsp:spPr>
        <a:xfrm rot="5400000">
          <a:off x="-167378" y="194527"/>
          <a:ext cx="1115853" cy="7810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7кл</a:t>
          </a:r>
          <a:endParaRPr lang="ru-RU" sz="1600" kern="1200" dirty="0"/>
        </a:p>
      </dsp:txBody>
      <dsp:txXfrm rot="-5400000">
        <a:off x="1" y="417698"/>
        <a:ext cx="781097" cy="334756"/>
      </dsp:txXfrm>
    </dsp:sp>
    <dsp:sp modelId="{C94BEA5C-B2F4-4C93-9A10-EFC73E597B8B}">
      <dsp:nvSpPr>
        <dsp:cNvPr id="0" name=""/>
        <dsp:cNvSpPr/>
      </dsp:nvSpPr>
      <dsp:spPr>
        <a:xfrm rot="5400000">
          <a:off x="3860741" y="-3079643"/>
          <a:ext cx="725304" cy="68845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300" b="1" kern="1200" dirty="0"/>
            <a:t> Рекорды в мире змей</a:t>
          </a:r>
          <a:endParaRPr lang="ru-RU" sz="2300" kern="1200" dirty="0"/>
        </a:p>
      </dsp:txBody>
      <dsp:txXfrm rot="-5400000">
        <a:off x="781097" y="35407"/>
        <a:ext cx="6849186" cy="654492"/>
      </dsp:txXfrm>
    </dsp:sp>
    <dsp:sp modelId="{352F0F6E-6159-4A17-956E-06FB2BAE3300}">
      <dsp:nvSpPr>
        <dsp:cNvPr id="0" name=""/>
        <dsp:cNvSpPr/>
      </dsp:nvSpPr>
      <dsp:spPr>
        <a:xfrm rot="5400000">
          <a:off x="-167378" y="1137488"/>
          <a:ext cx="1115853" cy="7810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8кл</a:t>
          </a:r>
          <a:endParaRPr lang="ru-RU" sz="1600" kern="1200" dirty="0"/>
        </a:p>
      </dsp:txBody>
      <dsp:txXfrm rot="-5400000">
        <a:off x="1" y="1360659"/>
        <a:ext cx="781097" cy="334756"/>
      </dsp:txXfrm>
    </dsp:sp>
    <dsp:sp modelId="{6848D27A-4412-4362-8FF7-FC47F0C9662C}">
      <dsp:nvSpPr>
        <dsp:cNvPr id="0" name=""/>
        <dsp:cNvSpPr/>
      </dsp:nvSpPr>
      <dsp:spPr>
        <a:xfrm rot="5400000">
          <a:off x="3860741" y="-2109533"/>
          <a:ext cx="725304" cy="68845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300" b="1" kern="1200" dirty="0"/>
            <a:t>Отношения к змеям в разных странах мирах</a:t>
          </a:r>
          <a:endParaRPr lang="ru-RU" sz="2300" kern="1200" dirty="0"/>
        </a:p>
      </dsp:txBody>
      <dsp:txXfrm rot="-5400000">
        <a:off x="781097" y="1005517"/>
        <a:ext cx="6849186" cy="654492"/>
      </dsp:txXfrm>
    </dsp:sp>
    <dsp:sp modelId="{1F261490-D5C5-4E79-9B82-96DEE09CC3A2}">
      <dsp:nvSpPr>
        <dsp:cNvPr id="0" name=""/>
        <dsp:cNvSpPr/>
      </dsp:nvSpPr>
      <dsp:spPr>
        <a:xfrm rot="5400000">
          <a:off x="-167378" y="2096617"/>
          <a:ext cx="1115853" cy="7810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9кл  </a:t>
          </a:r>
          <a:endParaRPr lang="ru-RU" sz="1600" kern="1200" dirty="0"/>
        </a:p>
      </dsp:txBody>
      <dsp:txXfrm rot="-5400000">
        <a:off x="1" y="2319788"/>
        <a:ext cx="781097" cy="334756"/>
      </dsp:txXfrm>
    </dsp:sp>
    <dsp:sp modelId="{26C7AE2E-9F3C-4FE4-9A1E-85C5F39A0282}">
      <dsp:nvSpPr>
        <dsp:cNvPr id="0" name=""/>
        <dsp:cNvSpPr/>
      </dsp:nvSpPr>
      <dsp:spPr>
        <a:xfrm rot="5400000">
          <a:off x="3860741" y="-1142247"/>
          <a:ext cx="725304" cy="68845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300" b="1" kern="1200" dirty="0">
              <a:hlinkClick xmlns:r="http://schemas.openxmlformats.org/officeDocument/2006/relationships" r:id="rId1" action="ppaction://hlinkpres?slideindex=1&amp;slidetitle="/>
            </a:rPr>
            <a:t>Змеи Нижегородской области</a:t>
          </a:r>
          <a:endParaRPr lang="ru-RU" sz="2300" kern="1200" dirty="0"/>
        </a:p>
      </dsp:txBody>
      <dsp:txXfrm rot="-5400000">
        <a:off x="781097" y="1972803"/>
        <a:ext cx="6849186" cy="654492"/>
      </dsp:txXfrm>
    </dsp:sp>
    <dsp:sp modelId="{E8FD9D6A-FBB1-46BF-96A9-358A14AE887A}">
      <dsp:nvSpPr>
        <dsp:cNvPr id="0" name=""/>
        <dsp:cNvSpPr/>
      </dsp:nvSpPr>
      <dsp:spPr>
        <a:xfrm rot="5400000">
          <a:off x="-167378" y="3072060"/>
          <a:ext cx="1115853" cy="7810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5кл, 6кл  </a:t>
          </a:r>
          <a:endParaRPr lang="ru-RU" sz="1600" kern="1200" dirty="0"/>
        </a:p>
      </dsp:txBody>
      <dsp:txXfrm rot="-5400000">
        <a:off x="1" y="3295231"/>
        <a:ext cx="781097" cy="334756"/>
      </dsp:txXfrm>
    </dsp:sp>
    <dsp:sp modelId="{7254CD73-EFF1-424C-86BF-AEB98D79007A}">
      <dsp:nvSpPr>
        <dsp:cNvPr id="0" name=""/>
        <dsp:cNvSpPr/>
      </dsp:nvSpPr>
      <dsp:spPr>
        <a:xfrm rot="5400000">
          <a:off x="3860741" y="-174961"/>
          <a:ext cx="725304" cy="68845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300" b="1" kern="1200" dirty="0"/>
            <a:t>Змеи в мифах, легендах, сказках и мультфильмах</a:t>
          </a:r>
          <a:endParaRPr lang="ru-RU" sz="2300" kern="1200" dirty="0"/>
        </a:p>
      </dsp:txBody>
      <dsp:txXfrm rot="-5400000">
        <a:off x="781097" y="2940089"/>
        <a:ext cx="6849186" cy="65449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A9865B-94E7-4965-B613-1309C1FF3D9C}">
      <dsp:nvSpPr>
        <dsp:cNvPr id="0" name=""/>
        <dsp:cNvSpPr/>
      </dsp:nvSpPr>
      <dsp:spPr>
        <a:xfrm>
          <a:off x="0" y="270935"/>
          <a:ext cx="7290054" cy="1312141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300" b="1" kern="1200" baseline="0" dirty="0"/>
            <a:t>«Как избежать укуса змеи?»</a:t>
          </a:r>
          <a:endParaRPr lang="ru-RU" sz="4300" b="1" kern="1200" dirty="0"/>
        </a:p>
      </dsp:txBody>
      <dsp:txXfrm>
        <a:off x="64053" y="334988"/>
        <a:ext cx="7161948" cy="118403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79661A-C224-47BD-9914-9825201CF9B2}">
      <dsp:nvSpPr>
        <dsp:cNvPr id="0" name=""/>
        <dsp:cNvSpPr/>
      </dsp:nvSpPr>
      <dsp:spPr>
        <a:xfrm>
          <a:off x="2332817" y="2013"/>
          <a:ext cx="2624419" cy="96851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/>
            <a:t>Изучите поведение змей</a:t>
          </a:r>
          <a:endParaRPr lang="ru-RU" sz="2500" kern="1200"/>
        </a:p>
      </dsp:txBody>
      <dsp:txXfrm>
        <a:off x="2380096" y="49292"/>
        <a:ext cx="2529861" cy="873955"/>
      </dsp:txXfrm>
    </dsp:sp>
    <dsp:sp modelId="{4F38EF4A-F55B-43A6-BEF9-F05F18C8FCF1}">
      <dsp:nvSpPr>
        <dsp:cNvPr id="0" name=""/>
        <dsp:cNvSpPr/>
      </dsp:nvSpPr>
      <dsp:spPr>
        <a:xfrm>
          <a:off x="2332817" y="1018953"/>
          <a:ext cx="2624419" cy="96851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/>
            <a:t>Защитите себя</a:t>
          </a:r>
          <a:endParaRPr lang="ru-RU" sz="2500" kern="1200"/>
        </a:p>
      </dsp:txBody>
      <dsp:txXfrm>
        <a:off x="2380096" y="1066232"/>
        <a:ext cx="2529861" cy="873955"/>
      </dsp:txXfrm>
    </dsp:sp>
    <dsp:sp modelId="{438AC343-7E49-45B0-A5C0-7EEF9B3DF09E}">
      <dsp:nvSpPr>
        <dsp:cNvPr id="0" name=""/>
        <dsp:cNvSpPr/>
      </dsp:nvSpPr>
      <dsp:spPr>
        <a:xfrm>
          <a:off x="2332817" y="2035892"/>
          <a:ext cx="2624419" cy="96851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/>
            <a:t>Отступайте медленно</a:t>
          </a:r>
          <a:endParaRPr lang="ru-RU" sz="2500" kern="1200"/>
        </a:p>
      </dsp:txBody>
      <dsp:txXfrm>
        <a:off x="2380096" y="2083171"/>
        <a:ext cx="2529861" cy="873955"/>
      </dsp:txXfrm>
    </dsp:sp>
    <dsp:sp modelId="{25FF633D-EB8F-42D9-A8E1-3000EDA38E60}">
      <dsp:nvSpPr>
        <dsp:cNvPr id="0" name=""/>
        <dsp:cNvSpPr/>
      </dsp:nvSpPr>
      <dsp:spPr>
        <a:xfrm>
          <a:off x="2332817" y="3052832"/>
          <a:ext cx="2624419" cy="96851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/>
            <a:t>Не обижайте змею</a:t>
          </a:r>
          <a:endParaRPr lang="ru-RU" sz="2500" kern="1200"/>
        </a:p>
      </dsp:txBody>
      <dsp:txXfrm>
        <a:off x="2380096" y="3100111"/>
        <a:ext cx="2529861" cy="87395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FD035A-E68B-4C5C-A4CD-41369A36A7A8}">
      <dsp:nvSpPr>
        <dsp:cNvPr id="0" name=""/>
        <dsp:cNvSpPr/>
      </dsp:nvSpPr>
      <dsp:spPr>
        <a:xfrm>
          <a:off x="0" y="257"/>
          <a:ext cx="7290054" cy="1667067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baseline="0" dirty="0">
            <a:latin typeface="+mj-lt"/>
          </a:endParaRPr>
        </a:p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400" b="1" kern="1200" baseline="0" dirty="0">
              <a:latin typeface="+mj-lt"/>
            </a:rPr>
            <a:t>«Первая помощь при укусе </a:t>
          </a:r>
        </a:p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400" b="1" kern="1200" baseline="0" dirty="0">
              <a:latin typeface="+mj-lt"/>
            </a:rPr>
            <a:t>ядовитой змеи»</a:t>
          </a:r>
          <a:br>
            <a:rPr lang="ru-RU" sz="4400" b="1" kern="1200" baseline="0" dirty="0">
              <a:latin typeface="+mj-lt"/>
            </a:rPr>
          </a:br>
          <a:endParaRPr lang="ru-RU" sz="4400" b="1" kern="1200" dirty="0">
            <a:latin typeface="+mj-lt"/>
          </a:endParaRPr>
        </a:p>
      </dsp:txBody>
      <dsp:txXfrm>
        <a:off x="81380" y="81637"/>
        <a:ext cx="7127294" cy="150430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06F2F6-498E-423E-8093-257A0FDF1BC4}">
      <dsp:nvSpPr>
        <dsp:cNvPr id="0" name=""/>
        <dsp:cNvSpPr/>
      </dsp:nvSpPr>
      <dsp:spPr>
        <a:xfrm>
          <a:off x="0" y="0"/>
          <a:ext cx="7290054" cy="1498788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400" b="1" kern="1200" baseline="0" dirty="0"/>
            <a:t>«Лечение змеиным ядом»</a:t>
          </a:r>
          <a:br>
            <a:rPr lang="ru-RU" sz="4400" b="1" kern="1200" baseline="0" dirty="0"/>
          </a:br>
          <a:endParaRPr lang="ru-RU" sz="4400" b="1" kern="1200" dirty="0"/>
        </a:p>
      </dsp:txBody>
      <dsp:txXfrm>
        <a:off x="73165" y="73165"/>
        <a:ext cx="7143724" cy="13524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8662B6C7-5679-40D5-B276-52096B16B651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EA46-C756-4CE9-93C5-EE6DAB90AE0C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0" y="-1"/>
            <a:ext cx="9144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2202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6C7-5679-40D5-B276-52096B16B651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EA46-C756-4CE9-93C5-EE6DAB90A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29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6C7-5679-40D5-B276-52096B16B651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EA46-C756-4CE9-93C5-EE6DAB90AE0C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8005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6C7-5679-40D5-B276-52096B16B651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EA46-C756-4CE9-93C5-EE6DAB90A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812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6C7-5679-40D5-B276-52096B16B651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EA46-C756-4CE9-93C5-EE6DAB90AE0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0" y="-1"/>
            <a:ext cx="9144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4090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6C7-5679-40D5-B276-52096B16B651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EA46-C756-4CE9-93C5-EE6DAB90A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534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6C7-5679-40D5-B276-52096B16B651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EA46-C756-4CE9-93C5-EE6DAB90A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986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6C7-5679-40D5-B276-52096B16B651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EA46-C756-4CE9-93C5-EE6DAB90A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359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6C7-5679-40D5-B276-52096B16B651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EA46-C756-4CE9-93C5-EE6DAB90A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556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6C7-5679-40D5-B276-52096B16B651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EA46-C756-4CE9-93C5-EE6DAB90A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201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6C7-5679-40D5-B276-52096B16B651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EA46-C756-4CE9-93C5-EE6DAB90AE0C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6452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8662B6C7-5679-40D5-B276-52096B16B651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A94EA46-C756-4CE9-93C5-EE6DAB90AE0C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525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diagramQuickStyle" Target="../diagrams/quickStyle13.xml"/><Relationship Id="rId11" Type="http://schemas.openxmlformats.org/officeDocument/2006/relationships/image" Target="../media/image8.png"/><Relationship Id="rId5" Type="http://schemas.openxmlformats.org/officeDocument/2006/relationships/diagramLayout" Target="../diagrams/layout13.xml"/><Relationship Id="rId10" Type="http://schemas.openxmlformats.org/officeDocument/2006/relationships/hyperlink" Target="https://ds03.infourok.ru/uploads/ex/0e7a/0000aab9-580cc75b/img3.jpg" TargetMode="External"/><Relationship Id="rId4" Type="http://schemas.openxmlformats.org/officeDocument/2006/relationships/diagramData" Target="../diagrams/data13.xml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3.xml"/><Relationship Id="rId7" Type="http://schemas.openxmlformats.org/officeDocument/2006/relationships/hyperlink" Target="https://krasivosti.pro/uploads/posts/2021-04/1618260485_43-p-udav-zmeya-zmei-krasivo-foto-45.jpg" TargetMode="Externa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i6.otzovik.com/2017/07/30/5193643/img/32809700.jpeg" TargetMode="External"/><Relationship Id="rId3" Type="http://schemas.openxmlformats.org/officeDocument/2006/relationships/diagramLayout" Target="../diagrams/layout9.xml"/><Relationship Id="rId7" Type="http://schemas.openxmlformats.org/officeDocument/2006/relationships/image" Target="../media/image4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grizun-off.ru/wp-content/uploads/9/9/5/9957926d3755c68868f4a129fc21e16c.jpeg" TargetMode="External"/><Relationship Id="rId3" Type="http://schemas.openxmlformats.org/officeDocument/2006/relationships/diagramLayout" Target="../diagrams/layout12.xml"/><Relationship Id="rId7" Type="http://schemas.openxmlformats.org/officeDocument/2006/relationships/image" Target="../media/image5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10" Type="http://schemas.openxmlformats.org/officeDocument/2006/relationships/image" Target="../media/image6.png"/><Relationship Id="rId4" Type="http://schemas.openxmlformats.org/officeDocument/2006/relationships/diagramQuickStyle" Target="../diagrams/quickStyle12.xml"/><Relationship Id="rId9" Type="http://schemas.openxmlformats.org/officeDocument/2006/relationships/hyperlink" Target="https://pickimage.ru/wp-content/uploads/images/detskie/powersupplycircuits/cepipitaniya3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9BF11B6F-44CA-4B96-A19C-285EF780F5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3245034"/>
              </p:ext>
            </p:extLst>
          </p:nvPr>
        </p:nvGraphicFramePr>
        <p:xfrm>
          <a:off x="165347" y="4969014"/>
          <a:ext cx="6164432" cy="1463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E9DB16AC-AC5C-42D2-8E2D-FBB96725C9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78353" y="5181191"/>
            <a:ext cx="2400300" cy="1020932"/>
          </a:xfr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lang="ru-RU" dirty="0"/>
              <a:t>Автор: учитель химии и</a:t>
            </a:r>
          </a:p>
          <a:p>
            <a:pPr algn="ctr"/>
            <a:r>
              <a:rPr lang="ru-RU" dirty="0"/>
              <a:t>биологии Волкова А.Г</a:t>
            </a:r>
          </a:p>
        </p:txBody>
      </p:sp>
    </p:spTree>
    <p:extLst>
      <p:ext uri="{BB962C8B-B14F-4D97-AF65-F5344CB8AC3E}">
        <p14:creationId xmlns:p14="http://schemas.microsoft.com/office/powerpoint/2010/main" val="3657421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160747D8-27D0-4134-AE1F-5648FA7F63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1335344"/>
              </p:ext>
            </p:extLst>
          </p:nvPr>
        </p:nvGraphicFramePr>
        <p:xfrm>
          <a:off x="768096" y="585216"/>
          <a:ext cx="7290054" cy="1499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Объект 1">
            <a:extLst>
              <a:ext uri="{FF2B5EF4-FFF2-40B4-BE49-F238E27FC236}">
                <a16:creationId xmlns:a16="http://schemas.microsoft.com/office/drawing/2014/main" id="{3AC4DDCC-F101-4F25-930C-3ED8BB858D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9"/>
          <a:srcRect l="45391" r="1"/>
          <a:stretch/>
        </p:blipFill>
        <p:spPr>
          <a:xfrm>
            <a:off x="4039339" y="2084832"/>
            <a:ext cx="3905277" cy="40227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AD5FBE-74EB-4295-9029-1FDC4851C818}"/>
              </a:ext>
            </a:extLst>
          </p:cNvPr>
          <p:cNvSpPr txBox="1"/>
          <p:nvPr/>
        </p:nvSpPr>
        <p:spPr>
          <a:xfrm>
            <a:off x="1779523" y="6211669"/>
            <a:ext cx="8424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10"/>
              </a:rPr>
              <a:t>https://ds03.infourok.ru/uploads/ex/0e7a/0000aab9-580cc75b/img3.jpg</a:t>
            </a:r>
            <a:endParaRPr lang="ru-RU" dirty="0"/>
          </a:p>
          <a:p>
            <a:endParaRPr lang="ru-RU" dirty="0"/>
          </a:p>
        </p:txBody>
      </p:sp>
      <p:pic>
        <p:nvPicPr>
          <p:cNvPr id="6" name="Змейка - Русский танец">
            <a:hlinkClick r:id="" action="ppaction://media"/>
            <a:extLst>
              <a:ext uri="{FF2B5EF4-FFF2-40B4-BE49-F238E27FC236}">
                <a16:creationId xmlns:a16="http://schemas.microsoft.com/office/drawing/2014/main" id="{78EFF6F5-8851-4583-B3C6-2C03937A01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12139" y="2290350"/>
            <a:ext cx="1194386" cy="120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60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9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62C4AFD6-C8A0-491D-A1BB-0B33F3844E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6408060"/>
              </p:ext>
            </p:extLst>
          </p:nvPr>
        </p:nvGraphicFramePr>
        <p:xfrm>
          <a:off x="768096" y="585216"/>
          <a:ext cx="7290054" cy="1499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>
            <a:extLst>
              <a:ext uri="{FF2B5EF4-FFF2-40B4-BE49-F238E27FC236}">
                <a16:creationId xmlns:a16="http://schemas.microsoft.com/office/drawing/2014/main" id="{3F541703-8924-4568-971C-2CE2F93954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096" y="2286000"/>
            <a:ext cx="7727834" cy="4023360"/>
          </a:xfrm>
        </p:spPr>
        <p:txBody>
          <a:bodyPr/>
          <a:lstStyle/>
          <a:p>
            <a:pPr algn="r"/>
            <a:r>
              <a:rPr lang="ru-RU" sz="2800" b="1" dirty="0"/>
              <a:t>Как бы мне хотелось петь где-нибудь на ветке, </a:t>
            </a:r>
          </a:p>
          <a:p>
            <a:pPr algn="r"/>
            <a:r>
              <a:rPr lang="ru-RU" sz="2800" b="1" dirty="0"/>
              <a:t>Или пташкою взлететь на вечерней зорьке,</a:t>
            </a:r>
          </a:p>
          <a:p>
            <a:pPr algn="r"/>
            <a:r>
              <a:rPr lang="ru-RU" sz="2800" b="1" dirty="0"/>
              <a:t>Но приходится шипеть, как шипели предки,</a:t>
            </a:r>
          </a:p>
          <a:p>
            <a:pPr algn="r"/>
            <a:r>
              <a:rPr lang="ru-RU" sz="2800" b="1" dirty="0"/>
              <a:t>И приходится кусать, принимая стойку.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8903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48C9A2F9-55E0-4537-809C-626D6F3712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9921219"/>
              </p:ext>
            </p:extLst>
          </p:nvPr>
        </p:nvGraphicFramePr>
        <p:xfrm>
          <a:off x="768097" y="226382"/>
          <a:ext cx="7290054" cy="2015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>
            <a:extLst>
              <a:ext uri="{FF2B5EF4-FFF2-40B4-BE49-F238E27FC236}">
                <a16:creationId xmlns:a16="http://schemas.microsoft.com/office/drawing/2014/main" id="{0352ED5F-ADA0-4DA6-9D96-533F47A26E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096" y="2285999"/>
            <a:ext cx="7290055" cy="4345619"/>
          </a:xfrm>
        </p:spPr>
        <p:txBody>
          <a:bodyPr>
            <a:normAutofit/>
          </a:bodyPr>
          <a:lstStyle/>
          <a:p>
            <a:pPr marL="342900" marR="421640" lvl="0" indent="-342900" algn="just">
              <a:spcAft>
                <a:spcPts val="0"/>
              </a:spcAft>
              <a:buFont typeface="+mj-lt"/>
              <a:buAutoNum type="arabicPeriod"/>
              <a:tabLst>
                <a:tab pos="571500" algn="l"/>
                <a:tab pos="800100" algn="l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«Кто они такие?»</a:t>
            </a:r>
          </a:p>
          <a:p>
            <a:pPr marL="342900" lvl="0" indent="-342900" algn="just">
              <a:buFont typeface="+mj-lt"/>
              <a:buAutoNum type="arabicPeriod"/>
              <a:tabLst>
                <a:tab pos="800100" algn="l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«Как избежать укуса змеи?»</a:t>
            </a:r>
          </a:p>
          <a:p>
            <a:pPr marL="342900" lvl="0" indent="-342900" algn="just">
              <a:buFont typeface="+mj-lt"/>
              <a:buAutoNum type="arabicPeriod"/>
              <a:tabLst>
                <a:tab pos="800100" algn="l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«Первая помощь при укусе ядовитой змеи»</a:t>
            </a:r>
          </a:p>
          <a:p>
            <a:pPr marL="342900" lvl="0" indent="-342900" algn="just">
              <a:buFont typeface="+mj-lt"/>
              <a:buAutoNum type="arabicPeriod"/>
              <a:tabLst>
                <a:tab pos="800100" algn="l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«Лечение змеиным ядом»</a:t>
            </a:r>
          </a:p>
          <a:p>
            <a:pPr marL="342900" lvl="0" indent="-342900" algn="just">
              <a:buFont typeface="+mj-lt"/>
              <a:buAutoNum type="arabicPeriod"/>
              <a:tabLst>
                <a:tab pos="800100" algn="l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«Месяцеслов» </a:t>
            </a:r>
          </a:p>
          <a:p>
            <a:pPr marL="342900" lvl="0" indent="-342900" algn="just">
              <a:buFont typeface="+mj-lt"/>
              <a:buAutoNum type="arabicPeriod"/>
              <a:tabLst>
                <a:tab pos="800100" algn="l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«В природе нет ничего лишнего» </a:t>
            </a:r>
          </a:p>
          <a:p>
            <a:pPr marL="342900" marR="421640" indent="-342900" algn="just">
              <a:spcAft>
                <a:spcPts val="0"/>
              </a:spcAft>
              <a:buFont typeface="+mj-lt"/>
              <a:buAutoNum type="arabicPeriod"/>
              <a:tabLst>
                <a:tab pos="571500" algn="l"/>
                <a:tab pos="800100" algn="l"/>
              </a:tabLst>
            </a:pP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Игра «Змейка»</a:t>
            </a:r>
          </a:p>
          <a:p>
            <a:pPr marL="342900" marR="421640" lvl="0" indent="-342900" algn="just">
              <a:spcAft>
                <a:spcPts val="0"/>
              </a:spcAft>
              <a:buFont typeface="+mj-lt"/>
              <a:buAutoNum type="arabicPeriod"/>
              <a:tabLst>
                <a:tab pos="571500" algn="l"/>
                <a:tab pos="800100" algn="l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Подведение итогов конкурсов: эссе «За что можно полюбить змей?» среди 7-9 классов, рисунков «Пусть змеи живут спокойно!» среди 5-6 классов </a:t>
            </a:r>
          </a:p>
          <a:p>
            <a:pPr marL="342900" marR="421640" lvl="0" indent="-342900" algn="just">
              <a:spcAft>
                <a:spcPts val="0"/>
              </a:spcAft>
              <a:buFont typeface="+mj-lt"/>
              <a:buAutoNum type="arabicPeriod"/>
              <a:tabLst>
                <a:tab pos="571500" algn="l"/>
                <a:tab pos="800100" algn="l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Заключительное слово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1848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F7C07DC6-23DB-4438-A333-3DA50C0A0C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5957543"/>
              </p:ext>
            </p:extLst>
          </p:nvPr>
        </p:nvGraphicFramePr>
        <p:xfrm>
          <a:off x="768096" y="585216"/>
          <a:ext cx="7290054" cy="1499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>
            <a:extLst>
              <a:ext uri="{FF2B5EF4-FFF2-40B4-BE49-F238E27FC236}">
                <a16:creationId xmlns:a16="http://schemas.microsoft.com/office/drawing/2014/main" id="{4DF82004-59D7-44C6-8A68-03BB8E1ADF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551" y="2286000"/>
            <a:ext cx="7290055" cy="4023360"/>
          </a:xfrm>
        </p:spPr>
        <p:txBody>
          <a:bodyPr/>
          <a:lstStyle/>
          <a:p>
            <a:pPr algn="just"/>
            <a:r>
              <a:rPr lang="ru-RU" sz="4000" b="1" dirty="0">
                <a:effectLst/>
                <a:ea typeface="Times New Roman" panose="02020603050405020304" pitchFamily="18" charset="0"/>
              </a:rPr>
              <a:t>Шелестя сухой травой, </a:t>
            </a:r>
          </a:p>
          <a:p>
            <a:pPr algn="just">
              <a:tabLst>
                <a:tab pos="2743200" algn="l"/>
              </a:tabLst>
            </a:pPr>
            <a:r>
              <a:rPr lang="ru-RU" sz="4000" b="1" dirty="0">
                <a:effectLst/>
                <a:ea typeface="Times New Roman" panose="02020603050405020304" pitchFamily="18" charset="0"/>
              </a:rPr>
              <a:t>Проползает кнут живой. 	</a:t>
            </a:r>
          </a:p>
          <a:p>
            <a:pPr algn="just"/>
            <a:r>
              <a:rPr lang="ru-RU" sz="4000" b="1" dirty="0">
                <a:effectLst/>
                <a:ea typeface="Times New Roman" panose="02020603050405020304" pitchFamily="18" charset="0"/>
              </a:rPr>
              <a:t>Приподнялся, зашипел: </a:t>
            </a:r>
          </a:p>
          <a:p>
            <a:pPr algn="just"/>
            <a:r>
              <a:rPr lang="ru-RU" sz="4000" b="1" dirty="0">
                <a:effectLst/>
                <a:ea typeface="Times New Roman" panose="02020603050405020304" pitchFamily="18" charset="0"/>
              </a:rPr>
              <a:t>Подходи, кто очень смел. </a:t>
            </a: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79ECBD-E826-4DE4-B2CC-50B68C6AF8AF}"/>
              </a:ext>
            </a:extLst>
          </p:cNvPr>
          <p:cNvSpPr txBox="1"/>
          <p:nvPr/>
        </p:nvSpPr>
        <p:spPr>
          <a:xfrm>
            <a:off x="0" y="6309360"/>
            <a:ext cx="97299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7"/>
              </a:rPr>
              <a:t>https://krasivosti.pro/uploads/posts/2021-04/1618260485_43-p-udav-zmeya-zmei-krasivo-foto-45.jpg</a:t>
            </a:r>
            <a:endParaRPr lang="ru-RU" dirty="0"/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E2F150-4A7E-48D1-8C88-A62C2255791F}"/>
              </a:ext>
            </a:extLst>
          </p:cNvPr>
          <p:cNvSpPr txBox="1"/>
          <p:nvPr/>
        </p:nvSpPr>
        <p:spPr>
          <a:xfrm>
            <a:off x="7063851" y="1602764"/>
            <a:ext cx="1988598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err="1"/>
              <a:t>Белогубый</a:t>
            </a:r>
            <a:r>
              <a:rPr lang="ru-RU" b="1" dirty="0"/>
              <a:t> полоз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C714FD3-294D-4B81-9284-392C165F25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69375" y="1988598"/>
            <a:ext cx="4674625" cy="486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7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3258AA01-164E-4011-9F46-D8D441539C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72338"/>
              </p:ext>
            </p:extLst>
          </p:nvPr>
        </p:nvGraphicFramePr>
        <p:xfrm>
          <a:off x="768096" y="585216"/>
          <a:ext cx="7290054" cy="1499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06FA571C-AB61-4B1D-8F1E-58EF0FC263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588583"/>
              </p:ext>
            </p:extLst>
          </p:nvPr>
        </p:nvGraphicFramePr>
        <p:xfrm>
          <a:off x="768096" y="2286000"/>
          <a:ext cx="7665690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765774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7A77F334-38C4-4830-AFBC-6D49CD2BD5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1694593"/>
              </p:ext>
            </p:extLst>
          </p:nvPr>
        </p:nvGraphicFramePr>
        <p:xfrm>
          <a:off x="768096" y="230819"/>
          <a:ext cx="7290054" cy="1854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5E6FDF73-640C-4C2D-92F3-0BEF2104C45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0243372"/>
              </p:ext>
            </p:extLst>
          </p:nvPr>
        </p:nvGraphicFramePr>
        <p:xfrm>
          <a:off x="768096" y="2286000"/>
          <a:ext cx="7290055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94650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373AE9AA-2EC7-4968-B180-E02CBB2930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7829666"/>
              </p:ext>
            </p:extLst>
          </p:nvPr>
        </p:nvGraphicFramePr>
        <p:xfrm>
          <a:off x="768096" y="417250"/>
          <a:ext cx="7290054" cy="1667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>
            <a:extLst>
              <a:ext uri="{FF2B5EF4-FFF2-40B4-BE49-F238E27FC236}">
                <a16:creationId xmlns:a16="http://schemas.microsoft.com/office/drawing/2014/main" id="{1F69D6FA-5495-4053-9FDF-D59DDA5629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ru-RU" sz="1800" b="1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Самое первое, что нужно сделать сразу же после укуса, — попытаться отсосать или яд.</a:t>
            </a:r>
            <a:r>
              <a:rPr lang="ru-RU" sz="1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 только сразу же. Лучше всего в первые же секунды. </a:t>
            </a:r>
          </a:p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sz="1800" b="1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Дальше главное — покой</a:t>
            </a:r>
            <a:r>
              <a:rPr lang="ru-RU" sz="1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Пострадавшему необходимо лежать и не шевелиться. Особенно беречь укушенную руку или ногу, не двигать ей ни в коем случае. Некоторые советуют даже наложить шину, чтобы обеспечить неподвижность.</a:t>
            </a:r>
          </a:p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ru-RU" sz="1800" b="1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Очень важно давать больному обильное питье.</a:t>
            </a:r>
            <a:r>
              <a:rPr lang="ru-RU" sz="1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Лучше всего теплый некрепкий сладкий чай. Рекомендуется прием антигистаминных препаратов.</a:t>
            </a:r>
          </a:p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ru-RU" sz="1800" b="1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Необходимо побыстрее доставить укушенного в больницу.</a:t>
            </a:r>
            <a:r>
              <a:rPr lang="ru-RU" sz="1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Часто после укуса затруднено дыхание, может быть упадок сердечной деятельности, нарушения давления. Может развиться шок.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0458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D853B1A1-5B4A-4F52-BAC4-B9FE3EB38D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7888630"/>
              </p:ext>
            </p:extLst>
          </p:nvPr>
        </p:nvGraphicFramePr>
        <p:xfrm>
          <a:off x="768096" y="585216"/>
          <a:ext cx="7290054" cy="1499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>
            <a:extLst>
              <a:ext uri="{FF2B5EF4-FFF2-40B4-BE49-F238E27FC236}">
                <a16:creationId xmlns:a16="http://schemas.microsoft.com/office/drawing/2014/main" id="{BE9FCB18-6195-4546-B596-EE17EFC6DC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ru-RU" sz="3200" b="1" dirty="0"/>
              <a:t>«Может от смерти – ядом спасти  </a:t>
            </a:r>
          </a:p>
          <a:p>
            <a:pPr algn="r"/>
            <a:r>
              <a:rPr lang="ru-RU" sz="3200" b="1" dirty="0"/>
              <a:t>И своим ядом – смерть принести…»</a:t>
            </a:r>
          </a:p>
          <a:p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B9C8453-FEF6-4DC4-B7D3-074F4EB1C2F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369" t="15732" r="5572" b="24998"/>
          <a:stretch/>
        </p:blipFill>
        <p:spPr>
          <a:xfrm>
            <a:off x="2112885" y="4110361"/>
            <a:ext cx="4918229" cy="23259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5651BF-814C-4E71-91CF-B48D405D3359}"/>
              </a:ext>
            </a:extLst>
          </p:cNvPr>
          <p:cNvSpPr txBox="1"/>
          <p:nvPr/>
        </p:nvSpPr>
        <p:spPr>
          <a:xfrm>
            <a:off x="1315381" y="6492772"/>
            <a:ext cx="7608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8"/>
              </a:rPr>
              <a:t>https://i6.otzovik.com/2017/07/30/5193643/img/32809700.jpeg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88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6935D6E0-268E-46C0-9B2B-3BC95B931A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3505381"/>
              </p:ext>
            </p:extLst>
          </p:nvPr>
        </p:nvGraphicFramePr>
        <p:xfrm>
          <a:off x="768096" y="585216"/>
          <a:ext cx="7290054" cy="1499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31765C7D-619C-4764-BA80-E96E377E890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6022769"/>
              </p:ext>
            </p:extLst>
          </p:nvPr>
        </p:nvGraphicFramePr>
        <p:xfrm>
          <a:off x="768096" y="2285999"/>
          <a:ext cx="7290055" cy="43782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035213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882DDB75-FC83-4FC0-B8F5-753FFF4FF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5404983"/>
              </p:ext>
            </p:extLst>
          </p:nvPr>
        </p:nvGraphicFramePr>
        <p:xfrm>
          <a:off x="768096" y="585216"/>
          <a:ext cx="7290054" cy="1499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49FFAA-CE7C-43E3-9205-39B020820C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764" y="2184953"/>
            <a:ext cx="5854277" cy="37132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419AE9-3B86-4D83-937B-7FCD1118B3AB}"/>
              </a:ext>
            </a:extLst>
          </p:cNvPr>
          <p:cNvSpPr txBox="1"/>
          <p:nvPr/>
        </p:nvSpPr>
        <p:spPr>
          <a:xfrm>
            <a:off x="66765" y="6151924"/>
            <a:ext cx="9143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8"/>
              </a:rPr>
              <a:t>https://grizun-off.ru/wp-content/uploads/9/9/5/9957926d3755c68868f4a129fc21e16c.jpeg</a:t>
            </a:r>
            <a:endParaRPr lang="ru-RU" dirty="0"/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9937DD-9757-474C-B10D-84979CBC8FC8}"/>
              </a:ext>
            </a:extLst>
          </p:cNvPr>
          <p:cNvSpPr txBox="1"/>
          <p:nvPr/>
        </p:nvSpPr>
        <p:spPr>
          <a:xfrm>
            <a:off x="66764" y="646136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9"/>
              </a:rPr>
              <a:t>https://pickimage.ru/wp-content/uploads/images/detskie/powersupplycircuits/cepipitaniya3.jpg</a:t>
            </a:r>
            <a:endParaRPr lang="ru-RU" dirty="0"/>
          </a:p>
          <a:p>
            <a:endParaRPr lang="ru-RU" dirty="0"/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id="{CC45234F-0ECD-46C9-880C-A4790647D1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0"/>
          <a:stretch>
            <a:fillRect/>
          </a:stretch>
        </p:blipFill>
        <p:spPr>
          <a:xfrm>
            <a:off x="3289723" y="2029078"/>
            <a:ext cx="5854277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85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29F68FFC-748B-4FC3-BF39-7F84A6D584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140</TotalTime>
  <Words>478</Words>
  <Application>Microsoft Office PowerPoint</Application>
  <PresentationFormat>Экран (4:3)</PresentationFormat>
  <Paragraphs>64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Calibri</vt:lpstr>
      <vt:lpstr>Times New Roman</vt:lpstr>
      <vt:lpstr>Tw Cen MT</vt:lpstr>
      <vt:lpstr>Tw Cen MT Condensed</vt:lpstr>
      <vt:lpstr>Wingdings 3</vt:lpstr>
      <vt:lpstr>Интеграл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Professional</cp:lastModifiedBy>
  <cp:revision>14</cp:revision>
  <dcterms:created xsi:type="dcterms:W3CDTF">2021-10-01T17:04:44Z</dcterms:created>
  <dcterms:modified xsi:type="dcterms:W3CDTF">2021-10-04T15:54:01Z</dcterms:modified>
</cp:coreProperties>
</file>