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9641F96-60D7-4ED9-9DD8-9082C9512F22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AD5C176-C6E5-4648-9440-7709FC87A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ru/imgres?imgurl=http://pixelbrush.ru/uploads/posts/2008-11/1226265521_nez.jpg&amp;imgrefurl=http://pixelbrush.ru/2008/11/10/paru-vektorov-s-neznajjki.html&amp;usg=__pr0KZo8MCNm3YHZYe1IJWXQ9-dk=&amp;h=581&amp;w=800&amp;sz=99&amp;hl=ru&amp;start=3&amp;zoom=1&amp;tbnid=KdW7I9BBcj0xiM:&amp;tbnh=104&amp;tbnw=143&amp;ei=iJDXTqvkM6Lm4QSumcXtDQ&amp;prev=/search?q=%D0%BA%D0%B0%D1%80%D1%82%D0%B8%D0%BD%D0%BA%D0%B8+%D0%BD%D0%B5%D0%B7%D0%BD%D0%B0%D0%B9%D0%BA%D0%B8&amp;hl=ru&amp;newwindow=1&amp;sa=G&amp;tbm=isch&amp;itbs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ed=1&amp;text=%D0%B4%D0%B5%D1%82%D1%81%D0%BA%D0%B8%D0%B5%20%D1%80%D0%B8%D1%81%D1%83%D0%BD%D0%BA%D0%B8%20%D0%BD%D0%B5%D0%B7%D0%BD%D0%B0%D0%B9%D0%BA%D0%B8&amp;p=38&amp;img_url=i052.radikal.ru/1104/5d/a8466ea8c5a9.jpg&amp;rpt=sima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251704"/>
          </a:xfrm>
        </p:spPr>
        <p:txBody>
          <a:bodyPr>
            <a:noAutofit/>
          </a:bodyPr>
          <a:lstStyle/>
          <a:p>
            <a:pPr algn="ctr"/>
            <a:r>
              <a:rPr lang="ru-RU" sz="4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Деление двузначного числа </a:t>
            </a:r>
            <a:br>
              <a:rPr lang="ru-RU" sz="4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однозначное </a:t>
            </a:r>
            <a:endParaRPr lang="ru-RU" sz="48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endParaRPr lang="ru-RU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>
              <a:buNone/>
            </a:pPr>
            <a:endParaRPr lang="ru-RU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>
              <a:buNone/>
            </a:pPr>
            <a:endParaRPr lang="ru-RU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>
              <a:buNone/>
            </a:pPr>
            <a:endParaRPr lang="ru-RU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>
              <a:buNone/>
            </a:pP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buNone/>
            </a:pP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 КЛАСС</a:t>
            </a:r>
          </a:p>
          <a:p>
            <a:pPr algn="ctr"/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Составитель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en-US" sz="1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Учитель </a:t>
            </a:r>
            <a:r>
              <a:rPr lang="ru-RU" sz="1600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начальных классов</a:t>
            </a:r>
            <a:endParaRPr lang="en-US" sz="1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1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Шурутина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Наталья Геннадьевна</a:t>
            </a:r>
          </a:p>
          <a:p>
            <a:pPr algn="r">
              <a:buNone/>
            </a:pPr>
            <a:r>
              <a:rPr lang="ru-RU" sz="1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МБОУ СОШ №2 р.п. Новоспасское Ульяновская обл.</a:t>
            </a:r>
            <a:endParaRPr lang="ru-RU" sz="1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686800" cy="8382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Разгадать  ребус:</a:t>
            </a:r>
            <a:b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</a:b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1"/>
            <a:ext cx="8686800" cy="4525963"/>
          </a:xfrm>
        </p:spPr>
        <p:txBody>
          <a:bodyPr/>
          <a:lstStyle/>
          <a:p>
            <a:r>
              <a:rPr lang="ru-RU" dirty="0" smtClean="0"/>
              <a:t>1. Арифметическое действие.( Когда раскладываем на части)</a:t>
            </a:r>
          </a:p>
          <a:p>
            <a:r>
              <a:rPr lang="ru-RU" dirty="0" smtClean="0"/>
              <a:t>2. Название числа, состоящего из двух цифр.</a:t>
            </a:r>
          </a:p>
          <a:p>
            <a:r>
              <a:rPr lang="ru-RU" dirty="0" smtClean="0"/>
              <a:t>3. Предлог</a:t>
            </a:r>
          </a:p>
          <a:p>
            <a:r>
              <a:rPr lang="ru-RU" dirty="0" smtClean="0"/>
              <a:t>4. Название числа первого десятка.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Тема  урока: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4400" b="1" dirty="0" smtClean="0">
                <a:latin typeface="Courier New" pitchFamily="49" charset="0"/>
                <a:cs typeface="Courier New" pitchFamily="49" charset="0"/>
              </a:rPr>
              <a:t>Деление</a:t>
            </a:r>
            <a:br>
              <a:rPr lang="ru-RU" sz="4400" b="1" dirty="0" smtClean="0">
                <a:latin typeface="Courier New" pitchFamily="49" charset="0"/>
                <a:cs typeface="Courier New" pitchFamily="49" charset="0"/>
              </a:rPr>
            </a:br>
            <a:r>
              <a:rPr lang="ru-RU" sz="4400" b="1" dirty="0" smtClean="0">
                <a:latin typeface="Courier New" pitchFamily="49" charset="0"/>
                <a:cs typeface="Courier New" pitchFamily="49" charset="0"/>
              </a:rPr>
              <a:t>двузначного  числа</a:t>
            </a:r>
            <a:br>
              <a:rPr lang="ru-RU" sz="4400" b="1" dirty="0" smtClean="0">
                <a:latin typeface="Courier New" pitchFamily="49" charset="0"/>
                <a:cs typeface="Courier New" pitchFamily="49" charset="0"/>
              </a:rPr>
            </a:br>
            <a:r>
              <a:rPr lang="ru-RU" sz="4400" b="1" dirty="0" smtClean="0">
                <a:latin typeface="Courier New" pitchFamily="49" charset="0"/>
                <a:cs typeface="Courier New" pitchFamily="49" charset="0"/>
              </a:rPr>
              <a:t>на  однозначное.</a:t>
            </a:r>
            <a:endParaRPr lang="ru-RU" sz="4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1. Найти значение выражения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( 81 : 9 – 7) – 0 + 49 + 1 =</a:t>
            </a:r>
          </a:p>
          <a:p>
            <a:endParaRPr lang="ru-RU" sz="4000" dirty="0" smtClean="0"/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solidFill>
                  <a:srgbClr val="002060"/>
                </a:solidFill>
              </a:rPr>
              <a:t>2.Разложить число </a:t>
            </a: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</a:rPr>
              <a:t>36 . </a:t>
            </a:r>
            <a:r>
              <a:rPr lang="ru-RU" sz="4000" dirty="0" smtClean="0">
                <a:solidFill>
                  <a:srgbClr val="002060"/>
                </a:solidFill>
              </a:rPr>
              <a:t>. .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solidFill>
                  <a:srgbClr val="002060"/>
                </a:solidFill>
              </a:rPr>
              <a:t>3. Решить  задачу.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solidFill>
                  <a:srgbClr val="002060"/>
                </a:solidFill>
              </a:rPr>
              <a:t>4.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8, 42, 5, 7, 9, 72, 6, 20, 4.</a:t>
            </a:r>
            <a:endParaRPr lang="ru-RU" sz="4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57200"/>
            <a:ext cx="8705880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onstantia" pitchFamily="18" charset="0"/>
              </a:rPr>
              <a:t>Алгоритм  деления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Заменю     -суммой разрядных слагаемых</a:t>
            </a:r>
            <a:br>
              <a:rPr lang="ru-RU" dirty="0" smtClean="0"/>
            </a:br>
            <a:r>
              <a:rPr lang="ru-RU" dirty="0" smtClean="0"/>
              <a:t>                   -суммой  удобных  слагаемых</a:t>
            </a:r>
            <a:br>
              <a:rPr lang="ru-RU" dirty="0" smtClean="0"/>
            </a:br>
            <a:r>
              <a:rPr lang="ru-RU" dirty="0" smtClean="0"/>
              <a:t>                   -Получится  пример.</a:t>
            </a:r>
            <a:br>
              <a:rPr lang="ru-RU" dirty="0" smtClean="0"/>
            </a:br>
            <a:r>
              <a:rPr lang="ru-RU" dirty="0" smtClean="0"/>
              <a:t>                   -Разделю  слагаемые.</a:t>
            </a:r>
            <a:br>
              <a:rPr lang="ru-RU" dirty="0" smtClean="0"/>
            </a:br>
            <a:r>
              <a:rPr lang="ru-RU" dirty="0" smtClean="0"/>
              <a:t>                   -Сложу  результаты.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214546" y="2071679"/>
            <a:ext cx="642943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143109" y="2143116"/>
            <a:ext cx="714380" cy="5715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3714744" y="1"/>
            <a:ext cx="5429256" cy="114298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Итоги урока</a:t>
            </a:r>
            <a:endParaRPr kumimoji="0" lang="ru-RU" sz="3600" b="1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одержимое 4"/>
          <p:cNvSpPr txBox="1">
            <a:spLocks/>
          </p:cNvSpPr>
          <p:nvPr/>
        </p:nvSpPr>
        <p:spPr>
          <a:xfrm>
            <a:off x="3428992" y="1000109"/>
            <a:ext cx="5257808" cy="3571899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42900" marR="0" lvl="0" indent="-342900" algn="l" defTabSz="914400" rtl="0" eaLnBrk="1" fontAlgn="t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eorgia" pitchFamily="18" charset="0"/>
                <a:ea typeface="Cambria Math" pitchFamily="18" charset="0"/>
              </a:rPr>
              <a:t>1.На уроке я работал:</a:t>
            </a:r>
          </a:p>
          <a:p>
            <a:pPr marL="342900" marR="0" lvl="0" indent="-342900" algn="l" defTabSz="914400" rtl="0" eaLnBrk="1" fontAlgn="t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eorgia" pitchFamily="18" charset="0"/>
                <a:ea typeface="Cambria Math" pitchFamily="18" charset="0"/>
              </a:rPr>
              <a:t>2.Мне понравилось:</a:t>
            </a:r>
          </a:p>
          <a:p>
            <a:pPr marL="342900" marR="0" lvl="0" indent="-342900" algn="l" defTabSz="914400" rtl="0" eaLnBrk="1" fontAlgn="t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eorgia" pitchFamily="18" charset="0"/>
                <a:ea typeface="Cambria Math" pitchFamily="18" charset="0"/>
              </a:rPr>
              <a:t>3. Не понравилось:</a:t>
            </a:r>
          </a:p>
          <a:p>
            <a:pPr marL="342900" marR="0" lvl="0" indent="-342900" algn="l" defTabSz="914400" rtl="0" eaLnBrk="1" fontAlgn="t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eorgia" pitchFamily="18" charset="0"/>
                <a:ea typeface="Cambria Math" pitchFamily="18" charset="0"/>
              </a:rPr>
              <a:t>4.Моё настроение 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http://t3.gstatic.com/images?q=tbn:ANd9GcRKz-_PWOQgFWocwrH_AcXzpuJtQcgNRA129h4ludKruqq6D46lJtNJUJ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2071671" cy="3000372"/>
          </a:xfrm>
          <a:prstGeom prst="rect">
            <a:avLst/>
          </a:prstGeom>
          <a:noFill/>
        </p:spPr>
      </p:pic>
      <p:pic>
        <p:nvPicPr>
          <p:cNvPr id="7" name="Рисунок 6" descr="http://im4-tub-ru.yandex.net/i?id=122337878-12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428992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 rot="9881834" flipV="1">
            <a:off x="1095093" y="3254879"/>
            <a:ext cx="87348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buNone/>
            </a:pP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Молодцы!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55</TotalTime>
  <Words>137</Words>
  <Application>Microsoft Office PowerPoint</Application>
  <PresentationFormat>Экран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Изящная</vt:lpstr>
      <vt:lpstr>             Деление двузначного числа    на однозначное </vt:lpstr>
      <vt:lpstr>Разгадать  ребус: </vt:lpstr>
      <vt:lpstr>Тема  урока:</vt:lpstr>
      <vt:lpstr>1. Найти значение выражения: </vt:lpstr>
      <vt:lpstr>Алгоритм  деления: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</cp:revision>
  <dcterms:created xsi:type="dcterms:W3CDTF">2012-01-25T05:23:43Z</dcterms:created>
  <dcterms:modified xsi:type="dcterms:W3CDTF">2012-01-26T05:00:36Z</dcterms:modified>
</cp:coreProperties>
</file>