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58" r:id="rId9"/>
    <p:sldId id="260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49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95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483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6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478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44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415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2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14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022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49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FA33-4E43-4C66-A6F7-0CB934C6AE1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E086F-BF40-4CC9-BA7B-9AACAFF5D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50123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«Хорошо летают только красивые самолёты»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37723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ahnschrift Light Condensed" panose="020B0502040204020203" pitchFamily="34" charset="0"/>
              </a:rPr>
              <a:t>А.Н. Туполев</a:t>
            </a:r>
            <a:endParaRPr lang="ru-RU" sz="2800" dirty="0">
              <a:latin typeface="Bahnschrift Light Condensed" panose="020B0502040204020203" pitchFamily="34" charset="0"/>
            </a:endParaRPr>
          </a:p>
        </p:txBody>
      </p:sp>
      <p:pic>
        <p:nvPicPr>
          <p:cNvPr id="12" name="Рисунок 11" descr="https://catherineasquithgallery.com/uploads/posts/2021-02/1612793527_18-p-samolet-na-golubom-fone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8" b="51570"/>
          <a:stretch>
            <a:fillRect/>
          </a:stretch>
        </p:blipFill>
        <p:spPr bwMode="auto">
          <a:xfrm>
            <a:off x="-152400" y="-114953"/>
            <a:ext cx="12344400" cy="3127698"/>
          </a:xfrm>
          <a:custGeom>
            <a:avLst/>
            <a:gdLst>
              <a:gd name="connsiteX0" fmla="*/ 12344400 w 12344400"/>
              <a:gd name="connsiteY0" fmla="*/ 0 h 3127698"/>
              <a:gd name="connsiteX1" fmla="*/ 12344400 w 12344400"/>
              <a:gd name="connsiteY1" fmla="*/ 1744986 h 3127698"/>
              <a:gd name="connsiteX2" fmla="*/ 12289480 w 12344400"/>
              <a:gd name="connsiteY2" fmla="*/ 1796189 h 3127698"/>
              <a:gd name="connsiteX3" fmla="*/ 10115391 w 12344400"/>
              <a:gd name="connsiteY3" fmla="*/ 2083731 h 3127698"/>
              <a:gd name="connsiteX4" fmla="*/ 6679581 w 12344400"/>
              <a:gd name="connsiteY4" fmla="*/ 1988870 h 3127698"/>
              <a:gd name="connsiteX5" fmla="*/ 896135 w 12344400"/>
              <a:gd name="connsiteY5" fmla="*/ 2058002 h 3127698"/>
              <a:gd name="connsiteX6" fmla="*/ 42982 w 12344400"/>
              <a:gd name="connsiteY6" fmla="*/ 3051955 h 3127698"/>
              <a:gd name="connsiteX7" fmla="*/ 0 w 12344400"/>
              <a:gd name="connsiteY7" fmla="*/ 3127698 h 3127698"/>
              <a:gd name="connsiteX8" fmla="*/ 0 w 12344400"/>
              <a:gd name="connsiteY8" fmla="*/ 228384 h 3127698"/>
              <a:gd name="connsiteX9" fmla="*/ 120676 w 12344400"/>
              <a:gd name="connsiteY9" fmla="*/ 159076 h 3127698"/>
              <a:gd name="connsiteX10" fmla="*/ 447207 w 12344400"/>
              <a:gd name="connsiteY10" fmla="*/ 56613 h 312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44400" h="3127698">
                <a:moveTo>
                  <a:pt x="12344400" y="0"/>
                </a:moveTo>
                <a:lnTo>
                  <a:pt x="12344400" y="1744986"/>
                </a:lnTo>
                <a:lnTo>
                  <a:pt x="12289480" y="1796189"/>
                </a:lnTo>
                <a:cubicBezTo>
                  <a:pt x="11820053" y="2204456"/>
                  <a:pt x="11203942" y="2479374"/>
                  <a:pt x="10115391" y="2083731"/>
                </a:cubicBezTo>
                <a:cubicBezTo>
                  <a:pt x="9688671" y="1410652"/>
                  <a:pt x="6859231" y="1988870"/>
                  <a:pt x="6679581" y="1988870"/>
                </a:cubicBezTo>
                <a:cubicBezTo>
                  <a:pt x="2256858" y="1988870"/>
                  <a:pt x="4919004" y="3163835"/>
                  <a:pt x="896135" y="2058002"/>
                </a:cubicBezTo>
                <a:cubicBezTo>
                  <a:pt x="682623" y="1952374"/>
                  <a:pt x="319685" y="2565407"/>
                  <a:pt x="42982" y="3051955"/>
                </a:cubicBezTo>
                <a:lnTo>
                  <a:pt x="0" y="3127698"/>
                </a:lnTo>
                <a:lnTo>
                  <a:pt x="0" y="228384"/>
                </a:lnTo>
                <a:lnTo>
                  <a:pt x="120676" y="159076"/>
                </a:lnTo>
                <a:cubicBezTo>
                  <a:pt x="252959" y="92924"/>
                  <a:pt x="379838" y="56613"/>
                  <a:pt x="447207" y="56613"/>
                </a:cubicBez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 descr="https://catherineasquithgallery.com/uploads/posts/2021-02/1612793527_18-p-samolet-na-golubom-fone-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61" b="30039"/>
          <a:stretch>
            <a:fillRect/>
          </a:stretch>
        </p:blipFill>
        <p:spPr bwMode="auto">
          <a:xfrm>
            <a:off x="-152400" y="5652410"/>
            <a:ext cx="12512040" cy="2266053"/>
          </a:xfrm>
          <a:custGeom>
            <a:avLst/>
            <a:gdLst>
              <a:gd name="connsiteX0" fmla="*/ 12512040 w 12512040"/>
              <a:gd name="connsiteY0" fmla="*/ 0 h 2266053"/>
              <a:gd name="connsiteX1" fmla="*/ 12512040 w 12512040"/>
              <a:gd name="connsiteY1" fmla="*/ 2266053 h 2266053"/>
              <a:gd name="connsiteX2" fmla="*/ 0 w 12512040"/>
              <a:gd name="connsiteY2" fmla="*/ 2266053 h 2266053"/>
              <a:gd name="connsiteX3" fmla="*/ 0 w 12512040"/>
              <a:gd name="connsiteY3" fmla="*/ 502659 h 2266053"/>
              <a:gd name="connsiteX4" fmla="*/ 12465 w 12512040"/>
              <a:gd name="connsiteY4" fmla="*/ 504109 h 2266053"/>
              <a:gd name="connsiteX5" fmla="*/ 1786368 w 12512040"/>
              <a:gd name="connsiteY5" fmla="*/ 819218 h 2266053"/>
              <a:gd name="connsiteX6" fmla="*/ 11296886 w 12512040"/>
              <a:gd name="connsiteY6" fmla="*/ 506702 h 2266053"/>
              <a:gd name="connsiteX7" fmla="*/ 12383071 w 12512040"/>
              <a:gd name="connsiteY7" fmla="*/ 79657 h 2266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512040" h="2266053">
                <a:moveTo>
                  <a:pt x="12512040" y="0"/>
                </a:moveTo>
                <a:lnTo>
                  <a:pt x="12512040" y="2266053"/>
                </a:lnTo>
                <a:lnTo>
                  <a:pt x="0" y="2266053"/>
                </a:lnTo>
                <a:lnTo>
                  <a:pt x="0" y="502659"/>
                </a:lnTo>
                <a:lnTo>
                  <a:pt x="12465" y="504109"/>
                </a:lnTo>
                <a:cubicBezTo>
                  <a:pt x="635775" y="586742"/>
                  <a:pt x="1653787" y="819218"/>
                  <a:pt x="1786368" y="819218"/>
                </a:cubicBezTo>
                <a:cubicBezTo>
                  <a:pt x="6148735" y="437254"/>
                  <a:pt x="6876647" y="506702"/>
                  <a:pt x="11296886" y="506702"/>
                </a:cubicBezTo>
                <a:cubicBezTo>
                  <a:pt x="11651336" y="463297"/>
                  <a:pt x="12038088" y="280735"/>
                  <a:pt x="12383071" y="7965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73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120" t="11176" r="9145" b="8228"/>
          <a:stretch/>
        </p:blipFill>
        <p:spPr>
          <a:xfrm>
            <a:off x="0" y="231494"/>
            <a:ext cx="12314028" cy="629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55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81416" y="6194414"/>
            <a:ext cx="5647481" cy="13271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ТУ-160 «Белый лебедь»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Ту-160, 2014 го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25" y="663427"/>
            <a:ext cx="7888830" cy="525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977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22131" y="811000"/>
            <a:ext cx="80444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оссийское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авиационное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проектно-конструкторское бюро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созданное 22 октября 1922 года авиаконструктором </a:t>
            </a:r>
          </a:p>
          <a:p>
            <a:pPr algn="ctr"/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А. Н. Туполевым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СССР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 1999 года входит в состав созданного российского 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ОАО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«Туполев» </a:t>
            </a:r>
          </a:p>
          <a:p>
            <a:pPr algn="ctr"/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(ныне — </a:t>
            </a:r>
            <a:r>
              <a:rPr lang="ru-RU" sz="24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ПАО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«Туполев»)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kai.ru/image/journal/article?img_id=10957823&amp;t=1572614352199%3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733" y="28770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.fishki.net/upload/post/2016/11/10/2132426/1-zagruzhe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4" y="162877"/>
            <a:ext cx="11965305" cy="654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339664" y="337338"/>
            <a:ext cx="4643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 Туполев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806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8840" y="31178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октябре 1922 года Высший совет народного хозяйства (ВСНХ) по предложению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Госпромцветмета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опиравшегося на работы авиационного отдела ЦАГИ, принял решение об образовании комиссии по постройке металлических самолётов под председательством А. Н. Туполева. Позже, накануне празднования 25-летия КБ, сам Туполев предложил считать датой образования конструкторского бюро 22 октября 1922 года.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upload.wikimedia.org/wikipedia/commons/thumb/f/f2/Tupolev_Logo_historisch.svg/800px-Tupolev_Logo_historisch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867" y="3417606"/>
            <a:ext cx="3158173" cy="300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71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upload.wikimedia.org/wikipedia/commons/1/11/Ant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368" y="617023"/>
            <a:ext cx="4347449" cy="246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9838" y="3565002"/>
            <a:ext cx="114936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>
                <a:latin typeface="Monotype Corsiva" panose="03010101010201010101" pitchFamily="66" charset="0"/>
              </a:rPr>
              <a:t>«День </a:t>
            </a:r>
            <a:r>
              <a:rPr lang="ru-RU" sz="3200" i="1" dirty="0">
                <a:latin typeface="Monotype Corsiva" panose="03010101010201010101" pitchFamily="66" charset="0"/>
              </a:rPr>
              <a:t>26 мая 1924 года должен быть по справедливости отмечен в истории советской авиации. В этот день на Центральном аэродроме совершил свой первый вылет первый советский цельнометаллический </a:t>
            </a:r>
            <a:r>
              <a:rPr lang="ru-RU" sz="3200" i="1" dirty="0" smtClean="0">
                <a:latin typeface="Monotype Corsiva" panose="03010101010201010101" pitchFamily="66" charset="0"/>
              </a:rPr>
              <a:t>самолёт». </a:t>
            </a:r>
          </a:p>
          <a:p>
            <a:pPr algn="r"/>
            <a:r>
              <a:rPr lang="ru-RU" sz="3200" i="1" dirty="0" smtClean="0">
                <a:latin typeface="Monotype Corsiva" panose="03010101010201010101" pitchFamily="66" charset="0"/>
              </a:rPr>
              <a:t>А.Н. Туполев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34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010" y="5602146"/>
            <a:ext cx="10809790" cy="45906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Стратегический ракетоносец Ту-95МС</a:t>
            </a:r>
          </a:p>
        </p:txBody>
      </p:sp>
      <p:pic>
        <p:nvPicPr>
          <p:cNvPr id="7170" name="Picture 2" descr="https://upload.wikimedia.org/wikipedia/commons/9/91/Tupolev_Tu-95_in_f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690" y="677901"/>
            <a:ext cx="6974430" cy="467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27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upload.wikimedia.org/wikipedia/ru/c/c6/Tupolev_logo_19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1" y="2404379"/>
            <a:ext cx="11923408" cy="208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94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-files-new.cdnvideo.ru/lpfile/2/f/c/2fc7cb872f76a256913add40a9e07df6/-/resize/1100/f.jpg?24104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0" y="0"/>
            <a:ext cx="9525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27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8257" t="8324" r="9546" b="838"/>
          <a:stretch/>
        </p:blipFill>
        <p:spPr>
          <a:xfrm>
            <a:off x="193963" y="0"/>
            <a:ext cx="116812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780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60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Bahnschrift Light Condensed</vt:lpstr>
      <vt:lpstr>Calibri</vt:lpstr>
      <vt:lpstr>Calibri Light</vt:lpstr>
      <vt:lpstr>Monotype Corsiva</vt:lpstr>
      <vt:lpstr>Times New Roman</vt:lpstr>
      <vt:lpstr>Тема Office</vt:lpstr>
      <vt:lpstr>«Хорошо летают только красивые самолёты»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8</cp:revision>
  <dcterms:created xsi:type="dcterms:W3CDTF">2022-11-06T05:19:07Z</dcterms:created>
  <dcterms:modified xsi:type="dcterms:W3CDTF">2022-11-07T10:34:15Z</dcterms:modified>
</cp:coreProperties>
</file>