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63" r:id="rId5"/>
    <p:sldId id="258" r:id="rId6"/>
    <p:sldId id="265" r:id="rId7"/>
    <p:sldId id="266" r:id="rId8"/>
    <p:sldId id="259" r:id="rId9"/>
    <p:sldId id="278" r:id="rId10"/>
    <p:sldId id="279" r:id="rId11"/>
    <p:sldId id="268" r:id="rId12"/>
    <p:sldId id="277" r:id="rId13"/>
    <p:sldId id="280" r:id="rId14"/>
    <p:sldId id="281" r:id="rId15"/>
    <p:sldId id="282" r:id="rId16"/>
    <p:sldId id="267" r:id="rId17"/>
    <p:sldId id="283" r:id="rId18"/>
    <p:sldId id="284" r:id="rId19"/>
    <p:sldId id="285" r:id="rId20"/>
    <p:sldId id="275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45D9C0"/>
    <a:srgbClr val="5FBFAF"/>
    <a:srgbClr val="FF9900"/>
    <a:srgbClr val="FF6600"/>
    <a:srgbClr val="FFFF6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88" autoAdjust="0"/>
  </p:normalViewPr>
  <p:slideViewPr>
    <p:cSldViewPr>
      <p:cViewPr varScale="1">
        <p:scale>
          <a:sx n="57" d="100"/>
          <a:sy n="57" d="100"/>
        </p:scale>
        <p:origin x="-1528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D90E9A-5528-40F9-8578-E71F0252B3B6}" type="doc">
      <dgm:prSet loTypeId="urn:microsoft.com/office/officeart/2005/8/layout/default#1" loCatId="list" qsTypeId="urn:microsoft.com/office/officeart/2005/8/quickstyle/simple2" qsCatId="simple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251E1417-B3AB-4785-A9E3-AF4794A1B5DE}">
      <dgm:prSet/>
      <dgm:spPr/>
      <dgm:t>
        <a:bodyPr/>
        <a:lstStyle/>
        <a:p>
          <a:pPr rtl="0"/>
          <a:r>
            <a:rPr lang="ru-RU" dirty="0" smtClean="0"/>
            <a:t>Воспитывать любовь к родной природе</a:t>
          </a:r>
          <a:endParaRPr lang="ru-RU" dirty="0"/>
        </a:p>
      </dgm:t>
    </dgm:pt>
    <dgm:pt modelId="{6EE4DF5C-84C2-47C2-A609-2A06FF47830B}" type="parTrans" cxnId="{886FCCB1-786C-4FE0-9E15-07381EC35BA6}">
      <dgm:prSet/>
      <dgm:spPr/>
      <dgm:t>
        <a:bodyPr/>
        <a:lstStyle/>
        <a:p>
          <a:endParaRPr lang="ru-RU"/>
        </a:p>
      </dgm:t>
    </dgm:pt>
    <dgm:pt modelId="{F1C4DBB1-AF81-47C2-A36A-B8C5FA0E5F08}" type="sibTrans" cxnId="{886FCCB1-786C-4FE0-9E15-07381EC35BA6}">
      <dgm:prSet/>
      <dgm:spPr/>
      <dgm:t>
        <a:bodyPr/>
        <a:lstStyle/>
        <a:p>
          <a:endParaRPr lang="ru-RU"/>
        </a:p>
      </dgm:t>
    </dgm:pt>
    <dgm:pt modelId="{0A6ED7D7-6408-48CD-830B-B14B0A41B731}">
      <dgm:prSet/>
      <dgm:spPr/>
      <dgm:t>
        <a:bodyPr/>
        <a:lstStyle/>
        <a:p>
          <a:pPr rtl="0"/>
          <a:r>
            <a:rPr lang="ru-RU" dirty="0" smtClean="0"/>
            <a:t>На основе ранее полученных сведений обобщить и закрепить представления детей о природе осенью; </a:t>
          </a:r>
          <a:endParaRPr lang="ru-RU" dirty="0"/>
        </a:p>
      </dgm:t>
    </dgm:pt>
    <dgm:pt modelId="{9C15B7DB-5C53-49C6-AFDE-F0E55D8AECC7}" type="parTrans" cxnId="{5DDD9A10-70E3-4B22-B1F9-82F89D25B18D}">
      <dgm:prSet/>
      <dgm:spPr/>
      <dgm:t>
        <a:bodyPr/>
        <a:lstStyle/>
        <a:p>
          <a:endParaRPr lang="ru-RU"/>
        </a:p>
      </dgm:t>
    </dgm:pt>
    <dgm:pt modelId="{2223A570-A2DE-49BA-8175-B8AD434C0DBD}" type="sibTrans" cxnId="{5DDD9A10-70E3-4B22-B1F9-82F89D25B18D}">
      <dgm:prSet/>
      <dgm:spPr/>
      <dgm:t>
        <a:bodyPr/>
        <a:lstStyle/>
        <a:p>
          <a:endParaRPr lang="ru-RU"/>
        </a:p>
      </dgm:t>
    </dgm:pt>
    <dgm:pt modelId="{908826E0-2560-463C-A2C7-E1B9AC099300}">
      <dgm:prSet/>
      <dgm:spPr/>
      <dgm:t>
        <a:bodyPr/>
        <a:lstStyle/>
        <a:p>
          <a:pPr rtl="0"/>
          <a:r>
            <a:rPr lang="ru-RU" dirty="0" smtClean="0"/>
            <a:t>обобщить знания о жизни животных, растений, человека в осенний период; </a:t>
          </a:r>
          <a:endParaRPr lang="ru-RU" dirty="0"/>
        </a:p>
      </dgm:t>
    </dgm:pt>
    <dgm:pt modelId="{B2EEC671-A166-46CA-A265-DE8FC8E10A99}" type="parTrans" cxnId="{63531ADD-F13F-4E7E-8B46-1112186ADCE8}">
      <dgm:prSet/>
      <dgm:spPr/>
      <dgm:t>
        <a:bodyPr/>
        <a:lstStyle/>
        <a:p>
          <a:endParaRPr lang="ru-RU"/>
        </a:p>
      </dgm:t>
    </dgm:pt>
    <dgm:pt modelId="{94CB1797-4B69-4F9B-AADA-9AE3533B0DB0}" type="sibTrans" cxnId="{63531ADD-F13F-4E7E-8B46-1112186ADCE8}">
      <dgm:prSet/>
      <dgm:spPr/>
      <dgm:t>
        <a:bodyPr/>
        <a:lstStyle/>
        <a:p>
          <a:endParaRPr lang="ru-RU"/>
        </a:p>
      </dgm:t>
    </dgm:pt>
    <dgm:pt modelId="{B6A29AE7-5EC3-4297-B798-D43285B6DBF5}">
      <dgm:prSet/>
      <dgm:spPr/>
      <dgm:t>
        <a:bodyPr/>
        <a:lstStyle/>
        <a:p>
          <a:pPr rtl="0"/>
          <a:r>
            <a:rPr lang="ru-RU" dirty="0" smtClean="0"/>
            <a:t>Формирование знания детей о деревьях родного края; </a:t>
          </a:r>
          <a:endParaRPr lang="ru-RU" dirty="0"/>
        </a:p>
      </dgm:t>
    </dgm:pt>
    <dgm:pt modelId="{F13C2CD8-2634-4D58-9015-4CBC4956B153}" type="parTrans" cxnId="{B46187BD-87A9-49B7-B985-C6A5305CEB42}">
      <dgm:prSet/>
      <dgm:spPr/>
      <dgm:t>
        <a:bodyPr/>
        <a:lstStyle/>
        <a:p>
          <a:endParaRPr lang="ru-RU"/>
        </a:p>
      </dgm:t>
    </dgm:pt>
    <dgm:pt modelId="{5934F7E8-7870-4111-8A9B-7B5BFA8920AF}" type="sibTrans" cxnId="{B46187BD-87A9-49B7-B985-C6A5305CEB42}">
      <dgm:prSet/>
      <dgm:spPr/>
      <dgm:t>
        <a:bodyPr/>
        <a:lstStyle/>
        <a:p>
          <a:endParaRPr lang="ru-RU"/>
        </a:p>
      </dgm:t>
    </dgm:pt>
    <dgm:pt modelId="{854608BF-3687-4DFE-BA95-848105EF158C}">
      <dgm:prSet/>
      <dgm:spPr/>
      <dgm:t>
        <a:bodyPr/>
        <a:lstStyle/>
        <a:p>
          <a:pPr rtl="0"/>
          <a:r>
            <a:rPr lang="ru-RU" dirty="0" smtClean="0"/>
            <a:t>закрепить знания детей о цвете и форме; </a:t>
          </a:r>
          <a:endParaRPr lang="ru-RU" dirty="0"/>
        </a:p>
      </dgm:t>
    </dgm:pt>
    <dgm:pt modelId="{6D3800A0-FEDC-4B02-AAF7-91EC37F2731F}" type="parTrans" cxnId="{36DFB0E7-A9FF-4F6D-835E-030F904040CA}">
      <dgm:prSet/>
      <dgm:spPr/>
      <dgm:t>
        <a:bodyPr/>
        <a:lstStyle/>
        <a:p>
          <a:endParaRPr lang="ru-RU"/>
        </a:p>
      </dgm:t>
    </dgm:pt>
    <dgm:pt modelId="{3FB25953-A52D-4755-B2A8-CDC04D500FF7}" type="sibTrans" cxnId="{36DFB0E7-A9FF-4F6D-835E-030F904040CA}">
      <dgm:prSet/>
      <dgm:spPr/>
      <dgm:t>
        <a:bodyPr/>
        <a:lstStyle/>
        <a:p>
          <a:endParaRPr lang="ru-RU"/>
        </a:p>
      </dgm:t>
    </dgm:pt>
    <dgm:pt modelId="{374ABE88-2D37-4088-8606-298E4F118651}">
      <dgm:prSet/>
      <dgm:spPr/>
      <dgm:t>
        <a:bodyPr/>
        <a:lstStyle/>
        <a:p>
          <a:pPr rtl="0"/>
          <a:r>
            <a:rPr lang="ru-RU" dirty="0" smtClean="0"/>
            <a:t>закрепить счёт в пределах 10, соотносить цифры с количеством; </a:t>
          </a:r>
          <a:endParaRPr lang="ru-RU" dirty="0"/>
        </a:p>
      </dgm:t>
    </dgm:pt>
    <dgm:pt modelId="{5A5CCF06-6D1C-43A4-B82D-51B7B01B0F94}" type="parTrans" cxnId="{33FC2114-BE94-4962-8917-19E7A1D23327}">
      <dgm:prSet/>
      <dgm:spPr/>
      <dgm:t>
        <a:bodyPr/>
        <a:lstStyle/>
        <a:p>
          <a:endParaRPr lang="ru-RU"/>
        </a:p>
      </dgm:t>
    </dgm:pt>
    <dgm:pt modelId="{A602D917-B94B-4DAF-896E-79F3C9707E1C}" type="sibTrans" cxnId="{33FC2114-BE94-4962-8917-19E7A1D23327}">
      <dgm:prSet/>
      <dgm:spPr/>
      <dgm:t>
        <a:bodyPr/>
        <a:lstStyle/>
        <a:p>
          <a:endParaRPr lang="ru-RU"/>
        </a:p>
      </dgm:t>
    </dgm:pt>
    <dgm:pt modelId="{71CCE8A2-C988-44E1-8BE4-A05E8BF28B5F}">
      <dgm:prSet/>
      <dgm:spPr/>
      <dgm:t>
        <a:bodyPr/>
        <a:lstStyle/>
        <a:p>
          <a:pPr rtl="0"/>
          <a:r>
            <a:rPr lang="ru-RU" dirty="0" smtClean="0"/>
            <a:t>эмоционально реагировать на литературные, музыкальные и художественные произведения;</a:t>
          </a:r>
          <a:endParaRPr lang="ru-RU" dirty="0"/>
        </a:p>
      </dgm:t>
    </dgm:pt>
    <dgm:pt modelId="{F06AE716-3070-4418-BDDF-0FBAB15F7F17}" type="parTrans" cxnId="{ADE76275-A0E0-4F9E-8720-7C5310B80EC6}">
      <dgm:prSet/>
      <dgm:spPr/>
      <dgm:t>
        <a:bodyPr/>
        <a:lstStyle/>
        <a:p>
          <a:endParaRPr lang="ru-RU"/>
        </a:p>
      </dgm:t>
    </dgm:pt>
    <dgm:pt modelId="{EA9A8FC1-4036-4B2F-B118-63F620EF4261}" type="sibTrans" cxnId="{ADE76275-A0E0-4F9E-8720-7C5310B80EC6}">
      <dgm:prSet/>
      <dgm:spPr/>
      <dgm:t>
        <a:bodyPr/>
        <a:lstStyle/>
        <a:p>
          <a:endParaRPr lang="ru-RU"/>
        </a:p>
      </dgm:t>
    </dgm:pt>
    <dgm:pt modelId="{12FC103A-6AB1-4D17-85A6-7360A27BC52B}">
      <dgm:prSet/>
      <dgm:spPr/>
      <dgm:t>
        <a:bodyPr/>
        <a:lstStyle/>
        <a:p>
          <a:pPr rtl="0"/>
          <a:r>
            <a:rPr lang="ru-RU" dirty="0" smtClean="0"/>
            <a:t>Развивать внимание, мышление, память, воображение;</a:t>
          </a:r>
          <a:endParaRPr lang="ru-RU" dirty="0"/>
        </a:p>
      </dgm:t>
    </dgm:pt>
    <dgm:pt modelId="{A7B61444-BE9C-4F58-A12D-1FC0BFFF79C9}" type="parTrans" cxnId="{CDA02521-A0EB-44C8-8CA2-8EFFD664C63F}">
      <dgm:prSet/>
      <dgm:spPr/>
      <dgm:t>
        <a:bodyPr/>
        <a:lstStyle/>
        <a:p>
          <a:endParaRPr lang="ru-RU"/>
        </a:p>
      </dgm:t>
    </dgm:pt>
    <dgm:pt modelId="{E4A9B835-D991-444A-B29D-6479080F9C86}" type="sibTrans" cxnId="{CDA02521-A0EB-44C8-8CA2-8EFFD664C63F}">
      <dgm:prSet/>
      <dgm:spPr/>
      <dgm:t>
        <a:bodyPr/>
        <a:lstStyle/>
        <a:p>
          <a:endParaRPr lang="ru-RU"/>
        </a:p>
      </dgm:t>
    </dgm:pt>
    <dgm:pt modelId="{3B9829FC-D36E-4D1C-94FE-A3C41D1DF6CF}">
      <dgm:prSet/>
      <dgm:spPr/>
      <dgm:t>
        <a:bodyPr/>
        <a:lstStyle/>
        <a:p>
          <a:pPr rtl="0"/>
          <a:r>
            <a:rPr lang="ru-RU" dirty="0" smtClean="0"/>
            <a:t>Учить подбирать синонимы, составлять небольшие рассказы по картине; </a:t>
          </a:r>
          <a:endParaRPr lang="ru-RU" dirty="0"/>
        </a:p>
      </dgm:t>
    </dgm:pt>
    <dgm:pt modelId="{B1BEE7CF-FCFC-47B9-A310-ED539B471BA4}" type="parTrans" cxnId="{CBB3C674-D418-4BCF-AFE2-80DF4B743978}">
      <dgm:prSet/>
      <dgm:spPr/>
      <dgm:t>
        <a:bodyPr/>
        <a:lstStyle/>
        <a:p>
          <a:endParaRPr lang="ru-RU"/>
        </a:p>
      </dgm:t>
    </dgm:pt>
    <dgm:pt modelId="{A43FE69F-503A-4637-9458-6D7E7FC35C39}" type="sibTrans" cxnId="{CBB3C674-D418-4BCF-AFE2-80DF4B743978}">
      <dgm:prSet/>
      <dgm:spPr/>
      <dgm:t>
        <a:bodyPr/>
        <a:lstStyle/>
        <a:p>
          <a:endParaRPr lang="ru-RU"/>
        </a:p>
      </dgm:t>
    </dgm:pt>
    <dgm:pt modelId="{F4DADEC4-F58D-4A0A-B457-74EBAC68661C}">
      <dgm:prSet/>
      <dgm:spPr/>
      <dgm:t>
        <a:bodyPr/>
        <a:lstStyle/>
        <a:p>
          <a:pPr rtl="0"/>
          <a:r>
            <a:rPr lang="ru-RU" dirty="0" smtClean="0"/>
            <a:t>Учить самостоятельно и с небольшой помощью решать проблемы, проявляя инициативность и находчивость;</a:t>
          </a:r>
          <a:endParaRPr lang="ru-RU" dirty="0"/>
        </a:p>
      </dgm:t>
    </dgm:pt>
    <dgm:pt modelId="{4A1AA2D0-B3DA-4349-8BE1-C4EF64BD2C65}" type="parTrans" cxnId="{2A69D526-6AE3-4BF2-8825-1632F55D9CBB}">
      <dgm:prSet/>
      <dgm:spPr/>
      <dgm:t>
        <a:bodyPr/>
        <a:lstStyle/>
        <a:p>
          <a:endParaRPr lang="ru-RU"/>
        </a:p>
      </dgm:t>
    </dgm:pt>
    <dgm:pt modelId="{57F4F2F2-87FA-4BC4-9419-9D676E4C8D0D}" type="sibTrans" cxnId="{2A69D526-6AE3-4BF2-8825-1632F55D9CBB}">
      <dgm:prSet/>
      <dgm:spPr/>
      <dgm:t>
        <a:bodyPr/>
        <a:lstStyle/>
        <a:p>
          <a:endParaRPr lang="ru-RU"/>
        </a:p>
      </dgm:t>
    </dgm:pt>
    <dgm:pt modelId="{F14B2FCF-0C76-4273-BAE5-A9381C6D880D}">
      <dgm:prSet/>
      <dgm:spPr/>
      <dgm:t>
        <a:bodyPr/>
        <a:lstStyle/>
        <a:p>
          <a:pPr rtl="0"/>
          <a:r>
            <a:rPr lang="ru-RU" dirty="0" smtClean="0"/>
            <a:t>Развивать умение работать в группе, совместно решая поставленную задачу; </a:t>
          </a:r>
          <a:endParaRPr lang="ru-RU" dirty="0"/>
        </a:p>
      </dgm:t>
    </dgm:pt>
    <dgm:pt modelId="{6E4F1710-1F21-42CA-AA92-C70E63CC49E4}" type="parTrans" cxnId="{007A4251-D8D8-40D3-8744-EA9D7B0A08D1}">
      <dgm:prSet/>
      <dgm:spPr/>
      <dgm:t>
        <a:bodyPr/>
        <a:lstStyle/>
        <a:p>
          <a:endParaRPr lang="ru-RU"/>
        </a:p>
      </dgm:t>
    </dgm:pt>
    <dgm:pt modelId="{986DB441-5490-4E73-BBF9-277911084ACB}" type="sibTrans" cxnId="{007A4251-D8D8-40D3-8744-EA9D7B0A08D1}">
      <dgm:prSet/>
      <dgm:spPr/>
      <dgm:t>
        <a:bodyPr/>
        <a:lstStyle/>
        <a:p>
          <a:endParaRPr lang="ru-RU"/>
        </a:p>
      </dgm:t>
    </dgm:pt>
    <dgm:pt modelId="{B4B71F29-2A46-440D-A9E6-CA7E4AF216E7}">
      <dgm:prSet/>
      <dgm:spPr/>
      <dgm:t>
        <a:bodyPr/>
        <a:lstStyle/>
        <a:p>
          <a:pPr rtl="0"/>
          <a:r>
            <a:rPr lang="ru-RU" dirty="0" smtClean="0"/>
            <a:t>Привлечь родителей к активному участию в деятельности ДОУ</a:t>
          </a:r>
          <a:endParaRPr lang="ru-RU" dirty="0"/>
        </a:p>
      </dgm:t>
    </dgm:pt>
    <dgm:pt modelId="{6A84E5E0-B26C-43E4-8CC7-A19F7A9019BB}" type="parTrans" cxnId="{3859AF7C-D72D-49A5-8C81-60ADDC776211}">
      <dgm:prSet/>
      <dgm:spPr/>
      <dgm:t>
        <a:bodyPr/>
        <a:lstStyle/>
        <a:p>
          <a:endParaRPr lang="ru-RU"/>
        </a:p>
      </dgm:t>
    </dgm:pt>
    <dgm:pt modelId="{918F397C-2B03-48E6-83D6-3E8CBFB1856C}" type="sibTrans" cxnId="{3859AF7C-D72D-49A5-8C81-60ADDC776211}">
      <dgm:prSet/>
      <dgm:spPr/>
      <dgm:t>
        <a:bodyPr/>
        <a:lstStyle/>
        <a:p>
          <a:endParaRPr lang="ru-RU"/>
        </a:p>
      </dgm:t>
    </dgm:pt>
    <dgm:pt modelId="{7FE3A8E8-17A6-41C0-9FF3-A0E6CB964030}" type="pres">
      <dgm:prSet presAssocID="{7CD90E9A-5528-40F9-8578-E71F0252B3B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B69C8F-23F3-4BD7-8C4E-C864A7952613}" type="pres">
      <dgm:prSet presAssocID="{251E1417-B3AB-4785-A9E3-AF4794A1B5DE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EFF31-76AF-42DB-B408-274B71BA1DC7}" type="pres">
      <dgm:prSet presAssocID="{F1C4DBB1-AF81-47C2-A36A-B8C5FA0E5F08}" presName="sibTrans" presStyleCnt="0"/>
      <dgm:spPr/>
    </dgm:pt>
    <dgm:pt modelId="{AF0F281F-2151-4047-9670-4EBDC67F04E3}" type="pres">
      <dgm:prSet presAssocID="{0A6ED7D7-6408-48CD-830B-B14B0A41B731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649063-AA4C-4468-9550-5D4630BFFEBF}" type="pres">
      <dgm:prSet presAssocID="{2223A570-A2DE-49BA-8175-B8AD434C0DBD}" presName="sibTrans" presStyleCnt="0"/>
      <dgm:spPr/>
    </dgm:pt>
    <dgm:pt modelId="{118A4910-ADAC-4455-822B-1E057257089B}" type="pres">
      <dgm:prSet presAssocID="{908826E0-2560-463C-A2C7-E1B9AC099300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1BAD89-CA3F-4693-A1E7-258955C1CA12}" type="pres">
      <dgm:prSet presAssocID="{94CB1797-4B69-4F9B-AADA-9AE3533B0DB0}" presName="sibTrans" presStyleCnt="0"/>
      <dgm:spPr/>
    </dgm:pt>
    <dgm:pt modelId="{4B631F1E-C2EE-4AD1-A2ED-736568BDC0CC}" type="pres">
      <dgm:prSet presAssocID="{B6A29AE7-5EC3-4297-B798-D43285B6DBF5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DE3BF9-2D1E-4B6A-B1FC-795F25352CE4}" type="pres">
      <dgm:prSet presAssocID="{5934F7E8-7870-4111-8A9B-7B5BFA8920AF}" presName="sibTrans" presStyleCnt="0"/>
      <dgm:spPr/>
    </dgm:pt>
    <dgm:pt modelId="{ABD4151F-052C-4FD6-9BBB-D70AE267951D}" type="pres">
      <dgm:prSet presAssocID="{854608BF-3687-4DFE-BA95-848105EF158C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210E1E-2D79-4073-BEDD-01CF4AD11BEB}" type="pres">
      <dgm:prSet presAssocID="{3FB25953-A52D-4755-B2A8-CDC04D500FF7}" presName="sibTrans" presStyleCnt="0"/>
      <dgm:spPr/>
    </dgm:pt>
    <dgm:pt modelId="{5BFB1F04-370C-435E-A2BD-0CB27FAE7907}" type="pres">
      <dgm:prSet presAssocID="{374ABE88-2D37-4088-8606-298E4F118651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6486F-EF53-4A39-8C2E-F1D9BF8A3A36}" type="pres">
      <dgm:prSet presAssocID="{A602D917-B94B-4DAF-896E-79F3C9707E1C}" presName="sibTrans" presStyleCnt="0"/>
      <dgm:spPr/>
    </dgm:pt>
    <dgm:pt modelId="{7E6F2975-A911-4C48-B10D-10BEA78D9CE1}" type="pres">
      <dgm:prSet presAssocID="{71CCE8A2-C988-44E1-8BE4-A05E8BF28B5F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B9266-F87F-49C5-A28A-A06D2C8F9DB8}" type="pres">
      <dgm:prSet presAssocID="{EA9A8FC1-4036-4B2F-B118-63F620EF4261}" presName="sibTrans" presStyleCnt="0"/>
      <dgm:spPr/>
    </dgm:pt>
    <dgm:pt modelId="{8A697C28-9623-401A-BD61-273494265FD2}" type="pres">
      <dgm:prSet presAssocID="{12FC103A-6AB1-4D17-85A6-7360A27BC52B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7634E-A3DB-4E2B-8B7B-C32D8027EC4E}" type="pres">
      <dgm:prSet presAssocID="{E4A9B835-D991-444A-B29D-6479080F9C86}" presName="sibTrans" presStyleCnt="0"/>
      <dgm:spPr/>
    </dgm:pt>
    <dgm:pt modelId="{C82C1881-5BE9-49EB-87E8-74F513F82448}" type="pres">
      <dgm:prSet presAssocID="{3B9829FC-D36E-4D1C-94FE-A3C41D1DF6CF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C550D5-4D16-40AC-8401-939E2A4B2E3C}" type="pres">
      <dgm:prSet presAssocID="{A43FE69F-503A-4637-9458-6D7E7FC35C39}" presName="sibTrans" presStyleCnt="0"/>
      <dgm:spPr/>
    </dgm:pt>
    <dgm:pt modelId="{E751B447-C60F-4327-A8D8-8903B3A6AC3F}" type="pres">
      <dgm:prSet presAssocID="{F4DADEC4-F58D-4A0A-B457-74EBAC68661C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406BA0-9C84-40E9-9F2F-0FC1E7E88F22}" type="pres">
      <dgm:prSet presAssocID="{57F4F2F2-87FA-4BC4-9419-9D676E4C8D0D}" presName="sibTrans" presStyleCnt="0"/>
      <dgm:spPr/>
    </dgm:pt>
    <dgm:pt modelId="{FAEF9E17-E6F6-4E19-BFB1-0AEBE2268421}" type="pres">
      <dgm:prSet presAssocID="{F14B2FCF-0C76-4273-BAE5-A9381C6D880D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4A7DB-13D0-4B51-B8B8-16507DEDAE19}" type="pres">
      <dgm:prSet presAssocID="{986DB441-5490-4E73-BBF9-277911084ACB}" presName="sibTrans" presStyleCnt="0"/>
      <dgm:spPr/>
    </dgm:pt>
    <dgm:pt modelId="{8E464D1B-C59D-495C-9C56-054C22038DC5}" type="pres">
      <dgm:prSet presAssocID="{B4B71F29-2A46-440D-A9E6-CA7E4AF216E7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531ADD-F13F-4E7E-8B46-1112186ADCE8}" srcId="{7CD90E9A-5528-40F9-8578-E71F0252B3B6}" destId="{908826E0-2560-463C-A2C7-E1B9AC099300}" srcOrd="2" destOrd="0" parTransId="{B2EEC671-A166-46CA-A265-DE8FC8E10A99}" sibTransId="{94CB1797-4B69-4F9B-AADA-9AE3533B0DB0}"/>
    <dgm:cxn modelId="{3859AF7C-D72D-49A5-8C81-60ADDC776211}" srcId="{7CD90E9A-5528-40F9-8578-E71F0252B3B6}" destId="{B4B71F29-2A46-440D-A9E6-CA7E4AF216E7}" srcOrd="11" destOrd="0" parTransId="{6A84E5E0-B26C-43E4-8CC7-A19F7A9019BB}" sibTransId="{918F397C-2B03-48E6-83D6-3E8CBFB1856C}"/>
    <dgm:cxn modelId="{CBB3C674-D418-4BCF-AFE2-80DF4B743978}" srcId="{7CD90E9A-5528-40F9-8578-E71F0252B3B6}" destId="{3B9829FC-D36E-4D1C-94FE-A3C41D1DF6CF}" srcOrd="8" destOrd="0" parTransId="{B1BEE7CF-FCFC-47B9-A310-ED539B471BA4}" sibTransId="{A43FE69F-503A-4637-9458-6D7E7FC35C39}"/>
    <dgm:cxn modelId="{29A9E303-EE5A-434F-B080-1568A2F84535}" type="presOf" srcId="{3B9829FC-D36E-4D1C-94FE-A3C41D1DF6CF}" destId="{C82C1881-5BE9-49EB-87E8-74F513F82448}" srcOrd="0" destOrd="0" presId="urn:microsoft.com/office/officeart/2005/8/layout/default#1"/>
    <dgm:cxn modelId="{33FC2114-BE94-4962-8917-19E7A1D23327}" srcId="{7CD90E9A-5528-40F9-8578-E71F0252B3B6}" destId="{374ABE88-2D37-4088-8606-298E4F118651}" srcOrd="5" destOrd="0" parTransId="{5A5CCF06-6D1C-43A4-B82D-51B7B01B0F94}" sibTransId="{A602D917-B94B-4DAF-896E-79F3C9707E1C}"/>
    <dgm:cxn modelId="{BDB7D210-8966-4DC7-BA74-DCB7925A76A4}" type="presOf" srcId="{F4DADEC4-F58D-4A0A-B457-74EBAC68661C}" destId="{E751B447-C60F-4327-A8D8-8903B3A6AC3F}" srcOrd="0" destOrd="0" presId="urn:microsoft.com/office/officeart/2005/8/layout/default#1"/>
    <dgm:cxn modelId="{68E42810-CC69-4E57-A3BA-729529B96E0E}" type="presOf" srcId="{7CD90E9A-5528-40F9-8578-E71F0252B3B6}" destId="{7FE3A8E8-17A6-41C0-9FF3-A0E6CB964030}" srcOrd="0" destOrd="0" presId="urn:microsoft.com/office/officeart/2005/8/layout/default#1"/>
    <dgm:cxn modelId="{9D5E79E4-03AE-4212-B1E7-04CF105241E6}" type="presOf" srcId="{0A6ED7D7-6408-48CD-830B-B14B0A41B731}" destId="{AF0F281F-2151-4047-9670-4EBDC67F04E3}" srcOrd="0" destOrd="0" presId="urn:microsoft.com/office/officeart/2005/8/layout/default#1"/>
    <dgm:cxn modelId="{B46187BD-87A9-49B7-B985-C6A5305CEB42}" srcId="{7CD90E9A-5528-40F9-8578-E71F0252B3B6}" destId="{B6A29AE7-5EC3-4297-B798-D43285B6DBF5}" srcOrd="3" destOrd="0" parTransId="{F13C2CD8-2634-4D58-9015-4CBC4956B153}" sibTransId="{5934F7E8-7870-4111-8A9B-7B5BFA8920AF}"/>
    <dgm:cxn modelId="{886FCCB1-786C-4FE0-9E15-07381EC35BA6}" srcId="{7CD90E9A-5528-40F9-8578-E71F0252B3B6}" destId="{251E1417-B3AB-4785-A9E3-AF4794A1B5DE}" srcOrd="0" destOrd="0" parTransId="{6EE4DF5C-84C2-47C2-A609-2A06FF47830B}" sibTransId="{F1C4DBB1-AF81-47C2-A36A-B8C5FA0E5F08}"/>
    <dgm:cxn modelId="{10A763BA-F0A6-43CB-AC86-842FF873FC2F}" type="presOf" srcId="{B4B71F29-2A46-440D-A9E6-CA7E4AF216E7}" destId="{8E464D1B-C59D-495C-9C56-054C22038DC5}" srcOrd="0" destOrd="0" presId="urn:microsoft.com/office/officeart/2005/8/layout/default#1"/>
    <dgm:cxn modelId="{4369C5B3-9CB1-4EE4-8A65-74AA3BE464CE}" type="presOf" srcId="{854608BF-3687-4DFE-BA95-848105EF158C}" destId="{ABD4151F-052C-4FD6-9BBB-D70AE267951D}" srcOrd="0" destOrd="0" presId="urn:microsoft.com/office/officeart/2005/8/layout/default#1"/>
    <dgm:cxn modelId="{CDA02521-A0EB-44C8-8CA2-8EFFD664C63F}" srcId="{7CD90E9A-5528-40F9-8578-E71F0252B3B6}" destId="{12FC103A-6AB1-4D17-85A6-7360A27BC52B}" srcOrd="7" destOrd="0" parTransId="{A7B61444-BE9C-4F58-A12D-1FC0BFFF79C9}" sibTransId="{E4A9B835-D991-444A-B29D-6479080F9C86}"/>
    <dgm:cxn modelId="{36DFB0E7-A9FF-4F6D-835E-030F904040CA}" srcId="{7CD90E9A-5528-40F9-8578-E71F0252B3B6}" destId="{854608BF-3687-4DFE-BA95-848105EF158C}" srcOrd="4" destOrd="0" parTransId="{6D3800A0-FEDC-4B02-AAF7-91EC37F2731F}" sibTransId="{3FB25953-A52D-4755-B2A8-CDC04D500FF7}"/>
    <dgm:cxn modelId="{CDF14CF8-7B6D-4B6F-BD97-1BBD78EFE7B8}" type="presOf" srcId="{908826E0-2560-463C-A2C7-E1B9AC099300}" destId="{118A4910-ADAC-4455-822B-1E057257089B}" srcOrd="0" destOrd="0" presId="urn:microsoft.com/office/officeart/2005/8/layout/default#1"/>
    <dgm:cxn modelId="{82E68202-47E3-43B8-8CE9-20EB89690813}" type="presOf" srcId="{71CCE8A2-C988-44E1-8BE4-A05E8BF28B5F}" destId="{7E6F2975-A911-4C48-B10D-10BEA78D9CE1}" srcOrd="0" destOrd="0" presId="urn:microsoft.com/office/officeart/2005/8/layout/default#1"/>
    <dgm:cxn modelId="{8F98060B-7F16-4EC3-9225-7E0A844EBAC0}" type="presOf" srcId="{B6A29AE7-5EC3-4297-B798-D43285B6DBF5}" destId="{4B631F1E-C2EE-4AD1-A2ED-736568BDC0CC}" srcOrd="0" destOrd="0" presId="urn:microsoft.com/office/officeart/2005/8/layout/default#1"/>
    <dgm:cxn modelId="{2227A369-35A2-4381-A4F2-7B0D0A651103}" type="presOf" srcId="{374ABE88-2D37-4088-8606-298E4F118651}" destId="{5BFB1F04-370C-435E-A2BD-0CB27FAE7907}" srcOrd="0" destOrd="0" presId="urn:microsoft.com/office/officeart/2005/8/layout/default#1"/>
    <dgm:cxn modelId="{2A69D526-6AE3-4BF2-8825-1632F55D9CBB}" srcId="{7CD90E9A-5528-40F9-8578-E71F0252B3B6}" destId="{F4DADEC4-F58D-4A0A-B457-74EBAC68661C}" srcOrd="9" destOrd="0" parTransId="{4A1AA2D0-B3DA-4349-8BE1-C4EF64BD2C65}" sibTransId="{57F4F2F2-87FA-4BC4-9419-9D676E4C8D0D}"/>
    <dgm:cxn modelId="{D6EC5E6C-E436-45E3-B375-17CB9D42A6C5}" type="presOf" srcId="{F14B2FCF-0C76-4273-BAE5-A9381C6D880D}" destId="{FAEF9E17-E6F6-4E19-BFB1-0AEBE2268421}" srcOrd="0" destOrd="0" presId="urn:microsoft.com/office/officeart/2005/8/layout/default#1"/>
    <dgm:cxn modelId="{FF31D27C-86AA-49AD-B589-27071BEE30F3}" type="presOf" srcId="{12FC103A-6AB1-4D17-85A6-7360A27BC52B}" destId="{8A697C28-9623-401A-BD61-273494265FD2}" srcOrd="0" destOrd="0" presId="urn:microsoft.com/office/officeart/2005/8/layout/default#1"/>
    <dgm:cxn modelId="{007A4251-D8D8-40D3-8744-EA9D7B0A08D1}" srcId="{7CD90E9A-5528-40F9-8578-E71F0252B3B6}" destId="{F14B2FCF-0C76-4273-BAE5-A9381C6D880D}" srcOrd="10" destOrd="0" parTransId="{6E4F1710-1F21-42CA-AA92-C70E63CC49E4}" sibTransId="{986DB441-5490-4E73-BBF9-277911084ACB}"/>
    <dgm:cxn modelId="{ADE76275-A0E0-4F9E-8720-7C5310B80EC6}" srcId="{7CD90E9A-5528-40F9-8578-E71F0252B3B6}" destId="{71CCE8A2-C988-44E1-8BE4-A05E8BF28B5F}" srcOrd="6" destOrd="0" parTransId="{F06AE716-3070-4418-BDDF-0FBAB15F7F17}" sibTransId="{EA9A8FC1-4036-4B2F-B118-63F620EF4261}"/>
    <dgm:cxn modelId="{5DDD9A10-70E3-4B22-B1F9-82F89D25B18D}" srcId="{7CD90E9A-5528-40F9-8578-E71F0252B3B6}" destId="{0A6ED7D7-6408-48CD-830B-B14B0A41B731}" srcOrd="1" destOrd="0" parTransId="{9C15B7DB-5C53-49C6-AFDE-F0E55D8AECC7}" sibTransId="{2223A570-A2DE-49BA-8175-B8AD434C0DBD}"/>
    <dgm:cxn modelId="{9C5A9E65-AD3B-441F-9599-892324F66EC8}" type="presOf" srcId="{251E1417-B3AB-4785-A9E3-AF4794A1B5DE}" destId="{6FB69C8F-23F3-4BD7-8C4E-C864A7952613}" srcOrd="0" destOrd="0" presId="urn:microsoft.com/office/officeart/2005/8/layout/default#1"/>
    <dgm:cxn modelId="{C58CDC69-AF63-4941-BEB6-D602904DEED7}" type="presParOf" srcId="{7FE3A8E8-17A6-41C0-9FF3-A0E6CB964030}" destId="{6FB69C8F-23F3-4BD7-8C4E-C864A7952613}" srcOrd="0" destOrd="0" presId="urn:microsoft.com/office/officeart/2005/8/layout/default#1"/>
    <dgm:cxn modelId="{F0FE6095-0540-4235-A0F4-E7C8AB99A22F}" type="presParOf" srcId="{7FE3A8E8-17A6-41C0-9FF3-A0E6CB964030}" destId="{2E3EFF31-76AF-42DB-B408-274B71BA1DC7}" srcOrd="1" destOrd="0" presId="urn:microsoft.com/office/officeart/2005/8/layout/default#1"/>
    <dgm:cxn modelId="{18623F33-5DD9-40F8-B081-63D8E1BADA82}" type="presParOf" srcId="{7FE3A8E8-17A6-41C0-9FF3-A0E6CB964030}" destId="{AF0F281F-2151-4047-9670-4EBDC67F04E3}" srcOrd="2" destOrd="0" presId="urn:microsoft.com/office/officeart/2005/8/layout/default#1"/>
    <dgm:cxn modelId="{8B28AAE7-24FD-4EAA-ADA0-32BA76D8623B}" type="presParOf" srcId="{7FE3A8E8-17A6-41C0-9FF3-A0E6CB964030}" destId="{FC649063-AA4C-4468-9550-5D4630BFFEBF}" srcOrd="3" destOrd="0" presId="urn:microsoft.com/office/officeart/2005/8/layout/default#1"/>
    <dgm:cxn modelId="{4A218598-C2B8-409C-BA39-12D33CA9C8D0}" type="presParOf" srcId="{7FE3A8E8-17A6-41C0-9FF3-A0E6CB964030}" destId="{118A4910-ADAC-4455-822B-1E057257089B}" srcOrd="4" destOrd="0" presId="urn:microsoft.com/office/officeart/2005/8/layout/default#1"/>
    <dgm:cxn modelId="{56BF314E-E2A8-4780-8DA1-C2CBB9F83FD7}" type="presParOf" srcId="{7FE3A8E8-17A6-41C0-9FF3-A0E6CB964030}" destId="{CC1BAD89-CA3F-4693-A1E7-258955C1CA12}" srcOrd="5" destOrd="0" presId="urn:microsoft.com/office/officeart/2005/8/layout/default#1"/>
    <dgm:cxn modelId="{0A429288-E29F-496C-AF4E-C02F3A5B8668}" type="presParOf" srcId="{7FE3A8E8-17A6-41C0-9FF3-A0E6CB964030}" destId="{4B631F1E-C2EE-4AD1-A2ED-736568BDC0CC}" srcOrd="6" destOrd="0" presId="urn:microsoft.com/office/officeart/2005/8/layout/default#1"/>
    <dgm:cxn modelId="{CF471AC8-9A9D-4A1C-B2B9-9EDBBB8B8F85}" type="presParOf" srcId="{7FE3A8E8-17A6-41C0-9FF3-A0E6CB964030}" destId="{03DE3BF9-2D1E-4B6A-B1FC-795F25352CE4}" srcOrd="7" destOrd="0" presId="urn:microsoft.com/office/officeart/2005/8/layout/default#1"/>
    <dgm:cxn modelId="{87BC3885-1F11-4C9D-A1C2-9CCADE3255D5}" type="presParOf" srcId="{7FE3A8E8-17A6-41C0-9FF3-A0E6CB964030}" destId="{ABD4151F-052C-4FD6-9BBB-D70AE267951D}" srcOrd="8" destOrd="0" presId="urn:microsoft.com/office/officeart/2005/8/layout/default#1"/>
    <dgm:cxn modelId="{D7557028-9EDF-40EC-9A03-5340A10E6DC8}" type="presParOf" srcId="{7FE3A8E8-17A6-41C0-9FF3-A0E6CB964030}" destId="{97210E1E-2D79-4073-BEDD-01CF4AD11BEB}" srcOrd="9" destOrd="0" presId="urn:microsoft.com/office/officeart/2005/8/layout/default#1"/>
    <dgm:cxn modelId="{94C29941-B113-4CAD-9AA0-AD0A29AE13A7}" type="presParOf" srcId="{7FE3A8E8-17A6-41C0-9FF3-A0E6CB964030}" destId="{5BFB1F04-370C-435E-A2BD-0CB27FAE7907}" srcOrd="10" destOrd="0" presId="urn:microsoft.com/office/officeart/2005/8/layout/default#1"/>
    <dgm:cxn modelId="{7E831C38-3C0E-4A1A-8654-238AC4514138}" type="presParOf" srcId="{7FE3A8E8-17A6-41C0-9FF3-A0E6CB964030}" destId="{FD86486F-EF53-4A39-8C2E-F1D9BF8A3A36}" srcOrd="11" destOrd="0" presId="urn:microsoft.com/office/officeart/2005/8/layout/default#1"/>
    <dgm:cxn modelId="{72345223-845C-4DD3-B4A5-53921D728B3D}" type="presParOf" srcId="{7FE3A8E8-17A6-41C0-9FF3-A0E6CB964030}" destId="{7E6F2975-A911-4C48-B10D-10BEA78D9CE1}" srcOrd="12" destOrd="0" presId="urn:microsoft.com/office/officeart/2005/8/layout/default#1"/>
    <dgm:cxn modelId="{64FE790A-6ABE-4AEF-AB9A-B8AE6B034FF7}" type="presParOf" srcId="{7FE3A8E8-17A6-41C0-9FF3-A0E6CB964030}" destId="{EE3B9266-F87F-49C5-A28A-A06D2C8F9DB8}" srcOrd="13" destOrd="0" presId="urn:microsoft.com/office/officeart/2005/8/layout/default#1"/>
    <dgm:cxn modelId="{C9C816C2-1B8F-4B46-B41D-A639A16C2423}" type="presParOf" srcId="{7FE3A8E8-17A6-41C0-9FF3-A0E6CB964030}" destId="{8A697C28-9623-401A-BD61-273494265FD2}" srcOrd="14" destOrd="0" presId="urn:microsoft.com/office/officeart/2005/8/layout/default#1"/>
    <dgm:cxn modelId="{61AF5824-ACBD-4694-8FA8-9F48F5FCBC0C}" type="presParOf" srcId="{7FE3A8E8-17A6-41C0-9FF3-A0E6CB964030}" destId="{A0B7634E-A3DB-4E2B-8B7B-C32D8027EC4E}" srcOrd="15" destOrd="0" presId="urn:microsoft.com/office/officeart/2005/8/layout/default#1"/>
    <dgm:cxn modelId="{A1E5A5E9-E6AD-47F8-967B-3C45C6E97EE5}" type="presParOf" srcId="{7FE3A8E8-17A6-41C0-9FF3-A0E6CB964030}" destId="{C82C1881-5BE9-49EB-87E8-74F513F82448}" srcOrd="16" destOrd="0" presId="urn:microsoft.com/office/officeart/2005/8/layout/default#1"/>
    <dgm:cxn modelId="{23038E16-5B81-4CC3-AE07-04A8DAE9BF5D}" type="presParOf" srcId="{7FE3A8E8-17A6-41C0-9FF3-A0E6CB964030}" destId="{E5C550D5-4D16-40AC-8401-939E2A4B2E3C}" srcOrd="17" destOrd="0" presId="urn:microsoft.com/office/officeart/2005/8/layout/default#1"/>
    <dgm:cxn modelId="{2B25ACE9-9C85-4908-9B39-06BED352ACD8}" type="presParOf" srcId="{7FE3A8E8-17A6-41C0-9FF3-A0E6CB964030}" destId="{E751B447-C60F-4327-A8D8-8903B3A6AC3F}" srcOrd="18" destOrd="0" presId="urn:microsoft.com/office/officeart/2005/8/layout/default#1"/>
    <dgm:cxn modelId="{096213B6-799C-4E2A-A166-92A5CC4EC9D4}" type="presParOf" srcId="{7FE3A8E8-17A6-41C0-9FF3-A0E6CB964030}" destId="{92406BA0-9C84-40E9-9F2F-0FC1E7E88F22}" srcOrd="19" destOrd="0" presId="urn:microsoft.com/office/officeart/2005/8/layout/default#1"/>
    <dgm:cxn modelId="{FA72270D-6D89-4505-8591-7A7556C02A36}" type="presParOf" srcId="{7FE3A8E8-17A6-41C0-9FF3-A0E6CB964030}" destId="{FAEF9E17-E6F6-4E19-BFB1-0AEBE2268421}" srcOrd="20" destOrd="0" presId="urn:microsoft.com/office/officeart/2005/8/layout/default#1"/>
    <dgm:cxn modelId="{D13FEECA-2A38-483B-A4A4-0DD826A428A1}" type="presParOf" srcId="{7FE3A8E8-17A6-41C0-9FF3-A0E6CB964030}" destId="{9614A7DB-13D0-4B51-B8B8-16507DEDAE19}" srcOrd="21" destOrd="0" presId="urn:microsoft.com/office/officeart/2005/8/layout/default#1"/>
    <dgm:cxn modelId="{BA4105F7-6E2C-4289-8F26-C027F970B812}" type="presParOf" srcId="{7FE3A8E8-17A6-41C0-9FF3-A0E6CB964030}" destId="{8E464D1B-C59D-495C-9C56-054C22038DC5}" srcOrd="2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B69C8F-23F3-4BD7-8C4E-C864A7952613}">
      <dsp:nvSpPr>
        <dsp:cNvPr id="0" name=""/>
        <dsp:cNvSpPr/>
      </dsp:nvSpPr>
      <dsp:spPr>
        <a:xfrm>
          <a:off x="2544" y="243979"/>
          <a:ext cx="2019002" cy="121140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Воспитывать любовь к родной природе</a:t>
          </a:r>
          <a:endParaRPr lang="ru-RU" sz="1400" kern="1200" dirty="0"/>
        </a:p>
      </dsp:txBody>
      <dsp:txXfrm>
        <a:off x="2544" y="243979"/>
        <a:ext cx="2019002" cy="1211401"/>
      </dsp:txXfrm>
    </dsp:sp>
    <dsp:sp modelId="{AF0F281F-2151-4047-9670-4EBDC67F04E3}">
      <dsp:nvSpPr>
        <dsp:cNvPr id="0" name=""/>
        <dsp:cNvSpPr/>
      </dsp:nvSpPr>
      <dsp:spPr>
        <a:xfrm>
          <a:off x="2223447" y="243979"/>
          <a:ext cx="2019002" cy="1211401"/>
        </a:xfrm>
        <a:prstGeom prst="rect">
          <a:avLst/>
        </a:prstGeom>
        <a:solidFill>
          <a:schemeClr val="accent5">
            <a:hueOff val="-76351"/>
            <a:satOff val="4150"/>
            <a:lumOff val="-76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основе ранее полученных сведений обобщить и закрепить представления детей о природе осенью; </a:t>
          </a:r>
          <a:endParaRPr lang="ru-RU" sz="1400" kern="1200" dirty="0"/>
        </a:p>
      </dsp:txBody>
      <dsp:txXfrm>
        <a:off x="2223447" y="243979"/>
        <a:ext cx="2019002" cy="1211401"/>
      </dsp:txXfrm>
    </dsp:sp>
    <dsp:sp modelId="{118A4910-ADAC-4455-822B-1E057257089B}">
      <dsp:nvSpPr>
        <dsp:cNvPr id="0" name=""/>
        <dsp:cNvSpPr/>
      </dsp:nvSpPr>
      <dsp:spPr>
        <a:xfrm>
          <a:off x="4444350" y="243979"/>
          <a:ext cx="2019002" cy="1211401"/>
        </a:xfrm>
        <a:prstGeom prst="rect">
          <a:avLst/>
        </a:prstGeom>
        <a:solidFill>
          <a:schemeClr val="accent5">
            <a:hueOff val="-152703"/>
            <a:satOff val="8299"/>
            <a:lumOff val="-153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обобщить знания о жизни животных, растений, человека в осенний период; </a:t>
          </a:r>
          <a:endParaRPr lang="ru-RU" sz="1400" kern="1200" dirty="0"/>
        </a:p>
      </dsp:txBody>
      <dsp:txXfrm>
        <a:off x="4444350" y="243979"/>
        <a:ext cx="2019002" cy="1211401"/>
      </dsp:txXfrm>
    </dsp:sp>
    <dsp:sp modelId="{4B631F1E-C2EE-4AD1-A2ED-736568BDC0CC}">
      <dsp:nvSpPr>
        <dsp:cNvPr id="0" name=""/>
        <dsp:cNvSpPr/>
      </dsp:nvSpPr>
      <dsp:spPr>
        <a:xfrm>
          <a:off x="6665252" y="243979"/>
          <a:ext cx="2019002" cy="1211401"/>
        </a:xfrm>
        <a:prstGeom prst="rect">
          <a:avLst/>
        </a:prstGeom>
        <a:solidFill>
          <a:schemeClr val="accent5">
            <a:hueOff val="-229054"/>
            <a:satOff val="12449"/>
            <a:lumOff val="-230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Формирование знания детей о деревьях родного края; </a:t>
          </a:r>
          <a:endParaRPr lang="ru-RU" sz="1400" kern="1200" dirty="0"/>
        </a:p>
      </dsp:txBody>
      <dsp:txXfrm>
        <a:off x="6665252" y="243979"/>
        <a:ext cx="2019002" cy="1211401"/>
      </dsp:txXfrm>
    </dsp:sp>
    <dsp:sp modelId="{ABD4151F-052C-4FD6-9BBB-D70AE267951D}">
      <dsp:nvSpPr>
        <dsp:cNvPr id="0" name=""/>
        <dsp:cNvSpPr/>
      </dsp:nvSpPr>
      <dsp:spPr>
        <a:xfrm>
          <a:off x="2544" y="1657280"/>
          <a:ext cx="2019002" cy="1211401"/>
        </a:xfrm>
        <a:prstGeom prst="rect">
          <a:avLst/>
        </a:prstGeom>
        <a:solidFill>
          <a:schemeClr val="accent5">
            <a:hueOff val="-305405"/>
            <a:satOff val="16599"/>
            <a:lumOff val="-306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закрепить знания детей о цвете и форме; </a:t>
          </a:r>
          <a:endParaRPr lang="ru-RU" sz="1400" kern="1200" dirty="0"/>
        </a:p>
      </dsp:txBody>
      <dsp:txXfrm>
        <a:off x="2544" y="1657280"/>
        <a:ext cx="2019002" cy="1211401"/>
      </dsp:txXfrm>
    </dsp:sp>
    <dsp:sp modelId="{5BFB1F04-370C-435E-A2BD-0CB27FAE7907}">
      <dsp:nvSpPr>
        <dsp:cNvPr id="0" name=""/>
        <dsp:cNvSpPr/>
      </dsp:nvSpPr>
      <dsp:spPr>
        <a:xfrm>
          <a:off x="2223447" y="1657280"/>
          <a:ext cx="2019002" cy="1211401"/>
        </a:xfrm>
        <a:prstGeom prst="rect">
          <a:avLst/>
        </a:prstGeom>
        <a:solidFill>
          <a:schemeClr val="accent5">
            <a:hueOff val="-381756"/>
            <a:satOff val="20749"/>
            <a:lumOff val="-383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закрепить счёт в пределах 10, соотносить цифры с количеством; </a:t>
          </a:r>
          <a:endParaRPr lang="ru-RU" sz="1400" kern="1200" dirty="0"/>
        </a:p>
      </dsp:txBody>
      <dsp:txXfrm>
        <a:off x="2223447" y="1657280"/>
        <a:ext cx="2019002" cy="1211401"/>
      </dsp:txXfrm>
    </dsp:sp>
    <dsp:sp modelId="{7E6F2975-A911-4C48-B10D-10BEA78D9CE1}">
      <dsp:nvSpPr>
        <dsp:cNvPr id="0" name=""/>
        <dsp:cNvSpPr/>
      </dsp:nvSpPr>
      <dsp:spPr>
        <a:xfrm>
          <a:off x="4444350" y="1657280"/>
          <a:ext cx="2019002" cy="1211401"/>
        </a:xfrm>
        <a:prstGeom prst="rect">
          <a:avLst/>
        </a:prstGeom>
        <a:solidFill>
          <a:schemeClr val="accent5">
            <a:hueOff val="-458108"/>
            <a:satOff val="24898"/>
            <a:lumOff val="-4599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эмоционально реагировать на литературные, музыкальные и художественные произведения;</a:t>
          </a:r>
          <a:endParaRPr lang="ru-RU" sz="1400" kern="1200" dirty="0"/>
        </a:p>
      </dsp:txBody>
      <dsp:txXfrm>
        <a:off x="4444350" y="1657280"/>
        <a:ext cx="2019002" cy="1211401"/>
      </dsp:txXfrm>
    </dsp:sp>
    <dsp:sp modelId="{8A697C28-9623-401A-BD61-273494265FD2}">
      <dsp:nvSpPr>
        <dsp:cNvPr id="0" name=""/>
        <dsp:cNvSpPr/>
      </dsp:nvSpPr>
      <dsp:spPr>
        <a:xfrm>
          <a:off x="6665252" y="1657280"/>
          <a:ext cx="2019002" cy="1211401"/>
        </a:xfrm>
        <a:prstGeom prst="rect">
          <a:avLst/>
        </a:prstGeom>
        <a:solidFill>
          <a:schemeClr val="accent5">
            <a:hueOff val="-534459"/>
            <a:satOff val="29048"/>
            <a:lumOff val="-536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Развивать внимание, мышление, память, воображение;</a:t>
          </a:r>
          <a:endParaRPr lang="ru-RU" sz="1400" kern="1200" dirty="0"/>
        </a:p>
      </dsp:txBody>
      <dsp:txXfrm>
        <a:off x="6665252" y="1657280"/>
        <a:ext cx="2019002" cy="1211401"/>
      </dsp:txXfrm>
    </dsp:sp>
    <dsp:sp modelId="{C82C1881-5BE9-49EB-87E8-74F513F82448}">
      <dsp:nvSpPr>
        <dsp:cNvPr id="0" name=""/>
        <dsp:cNvSpPr/>
      </dsp:nvSpPr>
      <dsp:spPr>
        <a:xfrm>
          <a:off x="2544" y="3070582"/>
          <a:ext cx="2019002" cy="1211401"/>
        </a:xfrm>
        <a:prstGeom prst="rect">
          <a:avLst/>
        </a:prstGeom>
        <a:solidFill>
          <a:schemeClr val="accent5">
            <a:hueOff val="-610810"/>
            <a:satOff val="33198"/>
            <a:lumOff val="-613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Учить подбирать синонимы, составлять небольшие рассказы по картине; </a:t>
          </a:r>
          <a:endParaRPr lang="ru-RU" sz="1400" kern="1200" dirty="0"/>
        </a:p>
      </dsp:txBody>
      <dsp:txXfrm>
        <a:off x="2544" y="3070582"/>
        <a:ext cx="2019002" cy="1211401"/>
      </dsp:txXfrm>
    </dsp:sp>
    <dsp:sp modelId="{E751B447-C60F-4327-A8D8-8903B3A6AC3F}">
      <dsp:nvSpPr>
        <dsp:cNvPr id="0" name=""/>
        <dsp:cNvSpPr/>
      </dsp:nvSpPr>
      <dsp:spPr>
        <a:xfrm>
          <a:off x="2223447" y="3070582"/>
          <a:ext cx="2019002" cy="1211401"/>
        </a:xfrm>
        <a:prstGeom prst="rect">
          <a:avLst/>
        </a:prstGeom>
        <a:solidFill>
          <a:schemeClr val="accent5">
            <a:hueOff val="-687161"/>
            <a:satOff val="37348"/>
            <a:lumOff val="-6899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Учить самостоятельно и с небольшой помощью решать проблемы, проявляя инициативность и находчивость;</a:t>
          </a:r>
          <a:endParaRPr lang="ru-RU" sz="1400" kern="1200" dirty="0"/>
        </a:p>
      </dsp:txBody>
      <dsp:txXfrm>
        <a:off x="2223447" y="3070582"/>
        <a:ext cx="2019002" cy="1211401"/>
      </dsp:txXfrm>
    </dsp:sp>
    <dsp:sp modelId="{FAEF9E17-E6F6-4E19-BFB1-0AEBE2268421}">
      <dsp:nvSpPr>
        <dsp:cNvPr id="0" name=""/>
        <dsp:cNvSpPr/>
      </dsp:nvSpPr>
      <dsp:spPr>
        <a:xfrm>
          <a:off x="4444350" y="3070582"/>
          <a:ext cx="2019002" cy="1211401"/>
        </a:xfrm>
        <a:prstGeom prst="rect">
          <a:avLst/>
        </a:prstGeom>
        <a:solidFill>
          <a:schemeClr val="accent5">
            <a:hueOff val="-763513"/>
            <a:satOff val="41497"/>
            <a:lumOff val="-766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Развивать умение работать в группе, совместно решая поставленную задачу; </a:t>
          </a:r>
          <a:endParaRPr lang="ru-RU" sz="1400" kern="1200" dirty="0"/>
        </a:p>
      </dsp:txBody>
      <dsp:txXfrm>
        <a:off x="4444350" y="3070582"/>
        <a:ext cx="2019002" cy="1211401"/>
      </dsp:txXfrm>
    </dsp:sp>
    <dsp:sp modelId="{8E464D1B-C59D-495C-9C56-054C22038DC5}">
      <dsp:nvSpPr>
        <dsp:cNvPr id="0" name=""/>
        <dsp:cNvSpPr/>
      </dsp:nvSpPr>
      <dsp:spPr>
        <a:xfrm>
          <a:off x="6665252" y="3070582"/>
          <a:ext cx="2019002" cy="1211401"/>
        </a:xfrm>
        <a:prstGeom prst="rect">
          <a:avLst/>
        </a:prstGeom>
        <a:solidFill>
          <a:schemeClr val="accent5">
            <a:hueOff val="-839864"/>
            <a:satOff val="45647"/>
            <a:lumOff val="-843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Привлечь родителей к активному участию в деятельности ДОУ</a:t>
          </a:r>
          <a:endParaRPr lang="ru-RU" sz="1400" kern="1200" dirty="0"/>
        </a:p>
      </dsp:txBody>
      <dsp:txXfrm>
        <a:off x="6665252" y="3070582"/>
        <a:ext cx="2019002" cy="12114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2EAD852-CA87-4D4C-9843-337935897A68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0BF102A-A884-45A0-937B-1EDE67086F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6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14.jpeg"/><Relationship Id="rId3" Type="http://schemas.openxmlformats.org/officeDocument/2006/relationships/image" Target="../media/image27.jpeg"/><Relationship Id="rId7" Type="http://schemas.openxmlformats.org/officeDocument/2006/relationships/image" Target="../media/image29.jpeg"/><Relationship Id="rId12" Type="http://schemas.openxmlformats.org/officeDocument/2006/relationships/image" Target="../media/image2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19.jpeg"/><Relationship Id="rId5" Type="http://schemas.openxmlformats.org/officeDocument/2006/relationships/image" Target="../media/image28.png"/><Relationship Id="rId10" Type="http://schemas.openxmlformats.org/officeDocument/2006/relationships/image" Target="../media/image13.jpeg"/><Relationship Id="rId4" Type="http://schemas.openxmlformats.org/officeDocument/2006/relationships/image" Target="../media/image20.jpeg"/><Relationship Id="rId9" Type="http://schemas.openxmlformats.org/officeDocument/2006/relationships/image" Target="../media/image30.png"/><Relationship Id="rId1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38.jpeg"/><Relationship Id="rId3" Type="http://schemas.openxmlformats.org/officeDocument/2006/relationships/image" Target="../media/image31.png"/><Relationship Id="rId7" Type="http://schemas.openxmlformats.org/officeDocument/2006/relationships/image" Target="../media/image34.jpeg"/><Relationship Id="rId12" Type="http://schemas.openxmlformats.org/officeDocument/2006/relationships/image" Target="../media/image21.png"/><Relationship Id="rId17" Type="http://schemas.openxmlformats.org/officeDocument/2006/relationships/image" Target="../media/image41.jpeg"/><Relationship Id="rId2" Type="http://schemas.openxmlformats.org/officeDocument/2006/relationships/image" Target="../media/image23.jpeg"/><Relationship Id="rId16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37.jpeg"/><Relationship Id="rId5" Type="http://schemas.openxmlformats.org/officeDocument/2006/relationships/image" Target="../media/image33.jpeg"/><Relationship Id="rId15" Type="http://schemas.openxmlformats.org/officeDocument/2006/relationships/image" Target="../media/image15.jpeg"/><Relationship Id="rId10" Type="http://schemas.openxmlformats.org/officeDocument/2006/relationships/image" Target="../media/image36.png"/><Relationship Id="rId4" Type="http://schemas.openxmlformats.org/officeDocument/2006/relationships/image" Target="../media/image32.jpeg"/><Relationship Id="rId9" Type="http://schemas.openxmlformats.org/officeDocument/2006/relationships/image" Target="../media/image16.jpeg"/><Relationship Id="rId1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petr_ilich_chaykovskiy_-_detskiy_albom_-_8._vals_(zaycev.net).mp3" TargetMode="Externa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60.png"/><Relationship Id="rId18" Type="http://schemas.openxmlformats.org/officeDocument/2006/relationships/image" Target="../media/image65.wmf"/><Relationship Id="rId3" Type="http://schemas.openxmlformats.org/officeDocument/2006/relationships/image" Target="../media/image51.jpeg"/><Relationship Id="rId7" Type="http://schemas.openxmlformats.org/officeDocument/2006/relationships/image" Target="../media/image54.jpeg"/><Relationship Id="rId12" Type="http://schemas.openxmlformats.org/officeDocument/2006/relationships/image" Target="../media/image59.png"/><Relationship Id="rId17" Type="http://schemas.openxmlformats.org/officeDocument/2006/relationships/image" Target="../media/image64.wmf"/><Relationship Id="rId2" Type="http://schemas.openxmlformats.org/officeDocument/2006/relationships/image" Target="../media/image50.jpeg"/><Relationship Id="rId16" Type="http://schemas.openxmlformats.org/officeDocument/2006/relationships/image" Target="../media/image63.gif"/><Relationship Id="rId20" Type="http://schemas.openxmlformats.org/officeDocument/2006/relationships/image" Target="../media/image6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11" Type="http://schemas.openxmlformats.org/officeDocument/2006/relationships/image" Target="../media/image58.png"/><Relationship Id="rId5" Type="http://schemas.openxmlformats.org/officeDocument/2006/relationships/image" Target="../media/image52.jpeg"/><Relationship Id="rId15" Type="http://schemas.openxmlformats.org/officeDocument/2006/relationships/image" Target="../media/image62.gif"/><Relationship Id="rId10" Type="http://schemas.openxmlformats.org/officeDocument/2006/relationships/image" Target="../media/image57.png"/><Relationship Id="rId19" Type="http://schemas.openxmlformats.org/officeDocument/2006/relationships/image" Target="../media/image66.gif"/><Relationship Id="rId4" Type="http://schemas.openxmlformats.org/officeDocument/2006/relationships/slide" Target="slide11.xml"/><Relationship Id="rId9" Type="http://schemas.openxmlformats.org/officeDocument/2006/relationships/image" Target="../media/image56.png"/><Relationship Id="rId14" Type="http://schemas.openxmlformats.org/officeDocument/2006/relationships/image" Target="../media/image6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pn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jpeg"/><Relationship Id="rId2" Type="http://schemas.openxmlformats.org/officeDocument/2006/relationships/image" Target="../media/image7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p14.02.01\Local Settings\Temporary Internet Files\Content.IE5\OARWC89I\MP900411769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7772400" cy="1470025"/>
          </a:xfrm>
          <a:prstGeom prst="flowChartPunchedTape">
            <a:avLst/>
          </a:prstGeom>
          <a:noFill/>
          <a:effectLst>
            <a:glow rad="228600">
              <a:srgbClr val="00B050">
                <a:alpha val="40000"/>
              </a:srgbClr>
            </a:glow>
          </a:effectLst>
        </p:spPr>
        <p:txBody>
          <a:bodyPr>
            <a:noAutofit/>
          </a:bodyPr>
          <a:lstStyle/>
          <a:p>
            <a:r>
              <a:rPr lang="ru-RU" sz="6000" b="1" cap="none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Палитра осени</a:t>
            </a:r>
            <a:endParaRPr lang="ru-RU" sz="6000" b="1" cap="none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43636" y="5357826"/>
            <a:ext cx="2771772" cy="128110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n>
                  <a:solidFill>
                    <a:srgbClr val="0070C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Выполнила работу воспитатель ГБДОУ Д/С №127 Выборгского района </a:t>
            </a:r>
            <a:r>
              <a:rPr lang="ru-RU" dirty="0" err="1" smtClean="0">
                <a:ln>
                  <a:solidFill>
                    <a:srgbClr val="0070C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Дьячкова</a:t>
            </a:r>
            <a:r>
              <a:rPr lang="ru-RU" dirty="0" smtClean="0">
                <a:ln>
                  <a:solidFill>
                    <a:srgbClr val="0070C0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 А.В.</a:t>
            </a:r>
            <a:endParaRPr lang="ru-RU" dirty="0">
              <a:ln>
                <a:solidFill>
                  <a:srgbClr val="0070C0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25003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8" name="Picture 4" descr="C:\Documents and Settings\p14.02.01\Local Settings\Temporary Internet Files\Content.IE5\38CVKR0Q\MP900448289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2071678"/>
            <a:ext cx="4857752" cy="32289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p12.nevsepic.com.ua/83/1350255372-0110439-www.nevsepic.com.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80728"/>
            <a:ext cx="7272808" cy="5604112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51520" y="188640"/>
            <a:ext cx="8686800" cy="84124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ОСЕНЬ ДАРИТ УРОЖАЙ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rgbClr val="FF00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goods4kitchen.ru/ktozimg.cgi?i=https%3A%2F%2Fmmedia.ozone.ru%2Fmultimedia%2F102000537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49688"/>
            <a:ext cx="3964675" cy="2808312"/>
          </a:xfrm>
          <a:prstGeom prst="rect">
            <a:avLst/>
          </a:prstGeom>
          <a:noFill/>
        </p:spPr>
      </p:pic>
      <p:pic>
        <p:nvPicPr>
          <p:cNvPr id="5124" name="Picture 4" descr="http://www.goods4kitchen.ru/ktozimg.cgi?i=https%3A%2F%2Fmmedia.ozone.ru%2Fmultimedia%2F102000537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4052688"/>
            <a:ext cx="3960440" cy="2805312"/>
          </a:xfrm>
          <a:prstGeom prst="rect">
            <a:avLst/>
          </a:prstGeom>
          <a:noFill/>
        </p:spPr>
      </p:pic>
      <p:pic>
        <p:nvPicPr>
          <p:cNvPr id="5126" name="Picture 6" descr="http://best.home-boutique.ru/img/products/37597-frukty-jabloko-krasnoe-8-sm-ot-silk-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528" y="-315416"/>
            <a:ext cx="1800199" cy="1800200"/>
          </a:xfrm>
          <a:prstGeom prst="rect">
            <a:avLst/>
          </a:prstGeom>
          <a:noFill/>
        </p:spPr>
      </p:pic>
      <p:pic>
        <p:nvPicPr>
          <p:cNvPr id="5128" name="Picture 8" descr="https://itsfresh.ru/upload/iblock/a63/a63b1a9af383510311948bb7b2d66c8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-603448"/>
            <a:ext cx="2736303" cy="2736304"/>
          </a:xfrm>
          <a:prstGeom prst="rect">
            <a:avLst/>
          </a:prstGeom>
          <a:noFill/>
        </p:spPr>
      </p:pic>
      <p:pic>
        <p:nvPicPr>
          <p:cNvPr id="5130" name="Picture 10" descr="https://im0-tub-ru.yandex.net/i?id=8971706a5a7f6f1df1a1e0f88c1196e2-l&amp;n=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836712"/>
            <a:ext cx="1672877" cy="1296144"/>
          </a:xfrm>
          <a:prstGeom prst="rect">
            <a:avLst/>
          </a:prstGeom>
          <a:noFill/>
        </p:spPr>
      </p:pic>
      <p:pic>
        <p:nvPicPr>
          <p:cNvPr id="5132" name="Picture 12" descr="https://im0-tub-ru.yandex.net/i?id=271f24ef67bdeea6dfbf752fb9140c71&amp;n=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412776"/>
            <a:ext cx="1663849" cy="1561384"/>
          </a:xfrm>
          <a:prstGeom prst="rect">
            <a:avLst/>
          </a:prstGeom>
          <a:noFill/>
        </p:spPr>
      </p:pic>
      <p:pic>
        <p:nvPicPr>
          <p:cNvPr id="5134" name="Picture 14" descr="http://s1.1zoom.me/big0/307/Peaches_Closeup_Two_492936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25719" y="260648"/>
            <a:ext cx="1534842" cy="1152128"/>
          </a:xfrm>
          <a:prstGeom prst="rect">
            <a:avLst/>
          </a:prstGeom>
          <a:noFill/>
        </p:spPr>
      </p:pic>
      <p:pic>
        <p:nvPicPr>
          <p:cNvPr id="5136" name="Picture 16" descr="https://avatars.mds.yandex.net/get-marketpic/163434/market_OghbYkJW5UoHwCIFgLJtfQ/ori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188640"/>
            <a:ext cx="1584175" cy="1584176"/>
          </a:xfrm>
          <a:prstGeom prst="rect">
            <a:avLst/>
          </a:prstGeom>
          <a:noFill/>
        </p:spPr>
      </p:pic>
      <p:pic>
        <p:nvPicPr>
          <p:cNvPr id="5138" name="Picture 18" descr="https://travniku.com/wp-content/uploads/2017/09/luk_repchatyy_22_02061740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1052736"/>
            <a:ext cx="2398190" cy="1800200"/>
          </a:xfrm>
          <a:prstGeom prst="rect">
            <a:avLst/>
          </a:prstGeom>
          <a:noFill/>
        </p:spPr>
      </p:pic>
      <p:pic>
        <p:nvPicPr>
          <p:cNvPr id="5140" name="Picture 20" descr="http://clipart-library.com/images/yTkrkr8Gc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0"/>
            <a:ext cx="2024944" cy="1296144"/>
          </a:xfrm>
          <a:prstGeom prst="rect">
            <a:avLst/>
          </a:prstGeom>
          <a:noFill/>
        </p:spPr>
      </p:pic>
      <p:pic>
        <p:nvPicPr>
          <p:cNvPr id="5142" name="Picture 22" descr="http://danlik.ru/wp-content/uploads/2015/05/Ogurec.-K.-Tangrykuliev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78395" y="1700808"/>
            <a:ext cx="1865605" cy="1800200"/>
          </a:xfrm>
          <a:prstGeom prst="rect">
            <a:avLst/>
          </a:prstGeom>
          <a:noFill/>
        </p:spPr>
      </p:pic>
      <p:pic>
        <p:nvPicPr>
          <p:cNvPr id="5146" name="Picture 26" descr="http://www.coollady.ru/pic/0002/055/093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1628800"/>
            <a:ext cx="1148016" cy="1368152"/>
          </a:xfrm>
          <a:prstGeom prst="rect">
            <a:avLst/>
          </a:prstGeom>
          <a:noFill/>
        </p:spPr>
      </p:pic>
      <p:pic>
        <p:nvPicPr>
          <p:cNvPr id="5148" name="Picture 28" descr="https://sportnational.ru/wp-content/uploads/2017/10/cabbage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2420888"/>
            <a:ext cx="1872208" cy="1872208"/>
          </a:xfrm>
          <a:prstGeom prst="rect">
            <a:avLst/>
          </a:prstGeom>
          <a:noFill/>
        </p:spPr>
      </p:pic>
      <p:pic>
        <p:nvPicPr>
          <p:cNvPr id="5150" name="Picture 30" descr="https://im0-tub-ru.yandex.net/i?id=654c7ad6fac648895879596038e44e52&amp;n=1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420888"/>
            <a:ext cx="1773196" cy="1440160"/>
          </a:xfrm>
          <a:prstGeom prst="rect">
            <a:avLst/>
          </a:prstGeom>
          <a:noFill/>
        </p:spPr>
      </p:pic>
      <p:pic>
        <p:nvPicPr>
          <p:cNvPr id="11266" name="Picture 2" descr="https://avatars.mds.yandex.net/get-pdb/234183/3d6a4a83-63bc-40a2-b851-57c3f6fd2862/s1200?webp=false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5273824"/>
            <a:ext cx="972980" cy="1584176"/>
          </a:xfrm>
          <a:prstGeom prst="rect">
            <a:avLst/>
          </a:prstGeom>
          <a:noFill/>
        </p:spPr>
      </p:pic>
      <p:pic>
        <p:nvPicPr>
          <p:cNvPr id="11268" name="Picture 4" descr="https://banner2.kisspng.com/20180629/ya/kisspng-hedgehog-drawing-hedgehogs-5b367cad94ae47.076774901530297517609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872" t="5146" r="13190" b="2232"/>
          <a:stretch>
            <a:fillRect/>
          </a:stretch>
        </p:blipFill>
        <p:spPr bwMode="auto">
          <a:xfrm>
            <a:off x="0" y="5561856"/>
            <a:ext cx="1296144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00781 0.57754 " pathEditMode="relative" ptsTypes="AA">
                                      <p:cBhvr>
                                        <p:cTn id="6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8.51852E-6 L 0.40938 0.57731 " pathEditMode="relative" ptsTypes="AA">
                                      <p:cBhvr>
                                        <p:cTn id="10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-0.28351 0.53564 " pathEditMode="relative" ptsTypes="AA">
                                      <p:cBhvr>
                                        <p:cTn id="14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3.7037E-6 L 0.11024 0.51458 " pathEditMode="relative" ptsTypes="AA">
                                      <p:cBhvr>
                                        <p:cTn id="18" dur="2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8.51852E-6 L -0.47257 0.47245 " pathEditMode="relative" ptsTypes="AA">
                                      <p:cBhvr>
                                        <p:cTn id="22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51979 0.55648 " pathEditMode="relative" ptsTypes="AA">
                                      <p:cBhvr>
                                        <p:cTn id="26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-0.00799 0.27292 " pathEditMode="relative" ptsTypes="AA">
                                      <p:cBhvr>
                                        <p:cTn id="30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3.33333E-6 L -0.33074 0.35695 " pathEditMode="relative" ptsTypes="AA">
                                      <p:cBhvr>
                                        <p:cTn id="34" dur="20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-5.55556E-6 L 0.36233 0.39884 " pathEditMode="relative" ptsTypes="AA">
                                      <p:cBhvr>
                                        <p:cTn id="38" dur="2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 -0.01574 L 0.31788 0.5511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L 0.03142 0.51435 " pathEditMode="relative" ptsTypes="AA">
                                      <p:cBhvr>
                                        <p:cTn id="46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0.54341 0.29398 " pathEditMode="relative" ptsTypes="AA">
                                      <p:cBhvr>
                                        <p:cTn id="50" dur="2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https://avatars.mds.yandex.net/get-marketpic/163434/market_OghbYkJW5UoHwCIFgLJtfQ/ori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71400"/>
            <a:ext cx="1467543" cy="1467544"/>
          </a:xfrm>
          <a:prstGeom prst="rect">
            <a:avLst/>
          </a:prstGeom>
          <a:noFill/>
        </p:spPr>
      </p:pic>
      <p:pic>
        <p:nvPicPr>
          <p:cNvPr id="31746" name="Picture 2" descr="https://www.rodnye-igrushki.ru/upload/iblock/056/056e38019b80ed476a394023d35bc6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-171400"/>
            <a:ext cx="1169613" cy="1412776"/>
          </a:xfrm>
          <a:prstGeom prst="rect">
            <a:avLst/>
          </a:prstGeom>
          <a:noFill/>
        </p:spPr>
      </p:pic>
      <p:pic>
        <p:nvPicPr>
          <p:cNvPr id="4" name="Picture 20" descr="http://clipart-library.com/images/yTkrkr8Gc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980728"/>
            <a:ext cx="1574956" cy="1008112"/>
          </a:xfrm>
          <a:prstGeom prst="rect">
            <a:avLst/>
          </a:prstGeom>
          <a:noFill/>
        </p:spPr>
      </p:pic>
      <p:pic>
        <p:nvPicPr>
          <p:cNvPr id="31748" name="Picture 4" descr="https://zabavnik.club/wp-content/uploads/hand_cartoon_41_0506513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1124744"/>
            <a:ext cx="798505" cy="976698"/>
          </a:xfrm>
          <a:prstGeom prst="rect">
            <a:avLst/>
          </a:prstGeom>
          <a:noFill/>
        </p:spPr>
      </p:pic>
      <p:pic>
        <p:nvPicPr>
          <p:cNvPr id="6" name="Picture 28" descr="https://sportnational.ru/wp-content/uploads/2017/10/cabbag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060848"/>
            <a:ext cx="1584176" cy="1584176"/>
          </a:xfrm>
          <a:prstGeom prst="rect">
            <a:avLst/>
          </a:prstGeom>
          <a:noFill/>
        </p:spPr>
      </p:pic>
      <p:pic>
        <p:nvPicPr>
          <p:cNvPr id="31750" name="Picture 6" descr="https://avatars.mds.yandex.net/get-marketpic/250283/market_gEA9sqOSqN4iEoBaWfAjTg/ori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2132856"/>
            <a:ext cx="1141537" cy="1141537"/>
          </a:xfrm>
          <a:prstGeom prst="rect">
            <a:avLst/>
          </a:prstGeom>
          <a:noFill/>
        </p:spPr>
      </p:pic>
      <p:pic>
        <p:nvPicPr>
          <p:cNvPr id="8" name="Picture 26" descr="http://www.coollady.ru/pic/0002/055/09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717032"/>
            <a:ext cx="966750" cy="1152128"/>
          </a:xfrm>
          <a:prstGeom prst="rect">
            <a:avLst/>
          </a:prstGeom>
          <a:noFill/>
        </p:spPr>
      </p:pic>
      <p:pic>
        <p:nvPicPr>
          <p:cNvPr id="9" name="Picture 4" descr="https://zabavnik.club/wp-content/uploads/hand_cartoon_41_0506513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5776" y="3789040"/>
            <a:ext cx="896788" cy="1096913"/>
          </a:xfrm>
          <a:prstGeom prst="rect">
            <a:avLst/>
          </a:prstGeom>
          <a:noFill/>
        </p:spPr>
      </p:pic>
      <p:pic>
        <p:nvPicPr>
          <p:cNvPr id="10" name="Picture 6" descr="http://best.home-boutique.ru/img/products/37597-frukty-jabloko-krasnoe-8-sm-ot-silk-ka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4869160"/>
            <a:ext cx="1556791" cy="1556792"/>
          </a:xfrm>
          <a:prstGeom prst="rect">
            <a:avLst/>
          </a:prstGeom>
          <a:noFill/>
        </p:spPr>
      </p:pic>
      <p:pic>
        <p:nvPicPr>
          <p:cNvPr id="11" name="Picture 4" descr="https://zabavnik.club/wp-content/uploads/hand_cartoon_41_0506513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83768" y="5157192"/>
            <a:ext cx="896788" cy="1096913"/>
          </a:xfrm>
          <a:prstGeom prst="rect">
            <a:avLst/>
          </a:prstGeom>
          <a:noFill/>
        </p:spPr>
      </p:pic>
      <p:pic>
        <p:nvPicPr>
          <p:cNvPr id="12" name="Picture 18" descr="https://travniku.com/wp-content/uploads/2017/09/luk_repchatyy_22_02061740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-243408"/>
            <a:ext cx="2206335" cy="1656184"/>
          </a:xfrm>
          <a:prstGeom prst="rect">
            <a:avLst/>
          </a:prstGeom>
          <a:noFill/>
        </p:spPr>
      </p:pic>
      <p:pic>
        <p:nvPicPr>
          <p:cNvPr id="13" name="Picture 4" descr="https://zabavnik.club/wp-content/uploads/hand_cartoon_41_0506513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52320" y="260648"/>
            <a:ext cx="896788" cy="1096913"/>
          </a:xfrm>
          <a:prstGeom prst="rect">
            <a:avLst/>
          </a:prstGeom>
          <a:noFill/>
        </p:spPr>
      </p:pic>
      <p:pic>
        <p:nvPicPr>
          <p:cNvPr id="14" name="Picture 22" descr="http://danlik.ru/wp-content/uploads/2015/05/Ogurec.-K.-Tangrykuliev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652120" y="1628800"/>
            <a:ext cx="1505565" cy="1452782"/>
          </a:xfrm>
          <a:prstGeom prst="rect">
            <a:avLst/>
          </a:prstGeom>
          <a:noFill/>
        </p:spPr>
      </p:pic>
      <p:pic>
        <p:nvPicPr>
          <p:cNvPr id="15" name="Picture 4" descr="https://zabavnik.club/wp-content/uploads/hand_cartoon_41_0506513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96336" y="1700808"/>
            <a:ext cx="896788" cy="1096913"/>
          </a:xfrm>
          <a:prstGeom prst="rect">
            <a:avLst/>
          </a:prstGeom>
          <a:noFill/>
        </p:spPr>
      </p:pic>
      <p:pic>
        <p:nvPicPr>
          <p:cNvPr id="16" name="Picture 8" descr="https://itsfresh.ru/upload/iblock/a63/a63b1a9af383510311948bb7b2d66c85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2636912"/>
            <a:ext cx="2592287" cy="2592288"/>
          </a:xfrm>
          <a:prstGeom prst="rect">
            <a:avLst/>
          </a:prstGeom>
          <a:noFill/>
        </p:spPr>
      </p:pic>
      <p:pic>
        <p:nvPicPr>
          <p:cNvPr id="17" name="Picture 4" descr="https://zabavnik.club/wp-content/uploads/hand_cartoon_41_0506513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24328" y="3429000"/>
            <a:ext cx="896788" cy="1096913"/>
          </a:xfrm>
          <a:prstGeom prst="rect">
            <a:avLst/>
          </a:prstGeom>
          <a:noFill/>
        </p:spPr>
      </p:pic>
      <p:pic>
        <p:nvPicPr>
          <p:cNvPr id="18" name="Picture 30" descr="https://im0-tub-ru.yandex.net/i?id=654c7ad6fac648895879596038e44e52&amp;n=1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41408" y="5085184"/>
            <a:ext cx="1595876" cy="1296144"/>
          </a:xfrm>
          <a:prstGeom prst="rect">
            <a:avLst/>
          </a:prstGeom>
          <a:noFill/>
        </p:spPr>
      </p:pic>
      <p:pic>
        <p:nvPicPr>
          <p:cNvPr id="19" name="Picture 4" descr="https://zabavnik.club/wp-content/uploads/hand_cartoon_41_0506513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68344" y="5085184"/>
            <a:ext cx="896788" cy="1096913"/>
          </a:xfrm>
          <a:prstGeom prst="rect">
            <a:avLst/>
          </a:prstGeom>
          <a:noFill/>
        </p:spPr>
      </p:pic>
      <p:sp>
        <p:nvSpPr>
          <p:cNvPr id="20" name="Стрелка вправо 19"/>
          <p:cNvSpPr/>
          <p:nvPr/>
        </p:nvSpPr>
        <p:spPr>
          <a:xfrm>
            <a:off x="1691680" y="404664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1619672" y="5661248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1691680" y="4365104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763688" y="2708920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1475656" y="1412776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6660232" y="980728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6660232" y="2132856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6660232" y="3789040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7020272" y="5805264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8" descr="https://sportnational.ru/wp-content/uploads/2017/10/cabbag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440160" cy="1440160"/>
          </a:xfrm>
          <a:prstGeom prst="rect">
            <a:avLst/>
          </a:prstGeom>
          <a:noFill/>
        </p:spPr>
      </p:pic>
      <p:pic>
        <p:nvPicPr>
          <p:cNvPr id="1026" name="Picture 2" descr="http://razvitierebenka.info/wp-content/gallery/krug/krug_-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9362" y="188640"/>
            <a:ext cx="1711407" cy="1179511"/>
          </a:xfrm>
          <a:prstGeom prst="rect">
            <a:avLst/>
          </a:prstGeom>
          <a:noFill/>
        </p:spPr>
      </p:pic>
      <p:pic>
        <p:nvPicPr>
          <p:cNvPr id="1028" name="Picture 4" descr="https://st.depositphotos.com/1001335/3781/i/950/depositphotos_37814611-stock-photo-green-paint-textur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0"/>
            <a:ext cx="1791772" cy="1236365"/>
          </a:xfrm>
          <a:prstGeom prst="rect">
            <a:avLst/>
          </a:prstGeom>
          <a:noFill/>
        </p:spPr>
      </p:pic>
      <p:pic>
        <p:nvPicPr>
          <p:cNvPr id="1030" name="Picture 6" descr="https://ds04.infourok.ru/uploads/ex/10a8/00036c07-54ebd358/img1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779" t="18217" r="9281" b="5013"/>
          <a:stretch>
            <a:fillRect/>
          </a:stretch>
        </p:blipFill>
        <p:spPr bwMode="auto">
          <a:xfrm>
            <a:off x="6804248" y="0"/>
            <a:ext cx="1947877" cy="1368152"/>
          </a:xfrm>
          <a:prstGeom prst="rect">
            <a:avLst/>
          </a:prstGeom>
          <a:noFill/>
        </p:spPr>
      </p:pic>
      <p:pic>
        <p:nvPicPr>
          <p:cNvPr id="6" name="Picture 6" descr="http://best.home-boutique.ru/img/products/37597-frukty-jabloko-krasnoe-8-sm-ot-silk-k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340768"/>
            <a:ext cx="1340767" cy="1340768"/>
          </a:xfrm>
          <a:prstGeom prst="rect">
            <a:avLst/>
          </a:prstGeom>
          <a:noFill/>
        </p:spPr>
      </p:pic>
      <p:pic>
        <p:nvPicPr>
          <p:cNvPr id="7" name="Picture 2" descr="http://razvitierebenka.info/wp-content/gallery/krug/krug_-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412776"/>
            <a:ext cx="1800200" cy="1240707"/>
          </a:xfrm>
          <a:prstGeom prst="rect">
            <a:avLst/>
          </a:prstGeom>
          <a:noFill/>
        </p:spPr>
      </p:pic>
      <p:pic>
        <p:nvPicPr>
          <p:cNvPr id="1032" name="Picture 8" descr="https://pre13.deviantart.net/0845/th/pre/i/2017/170/a/c/splash_of_red_by_inspector_milkshake-d628sxf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7" y="1386483"/>
            <a:ext cx="1944216" cy="1457534"/>
          </a:xfrm>
          <a:prstGeom prst="rect">
            <a:avLst/>
          </a:prstGeom>
          <a:noFill/>
        </p:spPr>
      </p:pic>
      <p:pic>
        <p:nvPicPr>
          <p:cNvPr id="10" name="Picture 6" descr="http://best.home-boutique.ru/img/products/37597-frukty-jabloko-krasnoe-8-sm-ot-silk-k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1412776"/>
            <a:ext cx="1152128" cy="1152129"/>
          </a:xfrm>
          <a:prstGeom prst="rect">
            <a:avLst/>
          </a:prstGeom>
          <a:noFill/>
        </p:spPr>
      </p:pic>
      <p:pic>
        <p:nvPicPr>
          <p:cNvPr id="1040" name="Picture 16" descr="https://www.wikihow.com/images_en/thumb/d/de/Breathe-Step-2-Version-4.jpg/v4-728px-Breathe-Step-2-Version-4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CF3"/>
              </a:clrFrom>
              <a:clrTo>
                <a:srgbClr val="FFFCF3">
                  <a:alpha val="0"/>
                </a:srgbClr>
              </a:clrTo>
            </a:clrChange>
          </a:blip>
          <a:srcRect l="20769" b="4463"/>
          <a:stretch>
            <a:fillRect/>
          </a:stretch>
        </p:blipFill>
        <p:spPr bwMode="auto">
          <a:xfrm>
            <a:off x="7092280" y="1484784"/>
            <a:ext cx="1194357" cy="1080120"/>
          </a:xfrm>
          <a:prstGeom prst="rect">
            <a:avLst/>
          </a:prstGeom>
          <a:noFill/>
        </p:spPr>
      </p:pic>
      <p:pic>
        <p:nvPicPr>
          <p:cNvPr id="14" name="Picture 12" descr="https://im0-tub-ru.yandex.net/i?id=271f24ef67bdeea6dfbf752fb9140c71&amp;n=1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280182" cy="1201344"/>
          </a:xfrm>
          <a:prstGeom prst="rect">
            <a:avLst/>
          </a:prstGeom>
          <a:noFill/>
        </p:spPr>
      </p:pic>
      <p:pic>
        <p:nvPicPr>
          <p:cNvPr id="15" name="Picture 2" descr="http://razvitierebenka.info/wp-content/gallery/krug/krug_-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2636912"/>
            <a:ext cx="1800200" cy="1240707"/>
          </a:xfrm>
          <a:prstGeom prst="rect">
            <a:avLst/>
          </a:prstGeom>
          <a:noFill/>
        </p:spPr>
      </p:pic>
      <p:pic>
        <p:nvPicPr>
          <p:cNvPr id="1042" name="Picture 18" descr="http://i.stack.imgur.com/cgjSM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95936" y="2492896"/>
            <a:ext cx="1501577" cy="1501577"/>
          </a:xfrm>
          <a:prstGeom prst="rect">
            <a:avLst/>
          </a:prstGeom>
          <a:noFill/>
        </p:spPr>
      </p:pic>
      <p:pic>
        <p:nvPicPr>
          <p:cNvPr id="1044" name="Picture 20" descr="http://yourherb.ru/img/product/83/ec/83ec7174173dba7dec3ea0d7dd06ba5e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708920"/>
            <a:ext cx="1183581" cy="1183581"/>
          </a:xfrm>
          <a:prstGeom prst="rect">
            <a:avLst/>
          </a:prstGeom>
          <a:noFill/>
        </p:spPr>
      </p:pic>
      <p:pic>
        <p:nvPicPr>
          <p:cNvPr id="18" name="Picture 22" descr="http://danlik.ru/wp-content/uploads/2015/05/Ogurec.-K.-Tangrykuliev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4005064"/>
            <a:ext cx="1289541" cy="1244331"/>
          </a:xfrm>
          <a:prstGeom prst="rect">
            <a:avLst/>
          </a:prstGeom>
          <a:noFill/>
        </p:spPr>
      </p:pic>
      <p:pic>
        <p:nvPicPr>
          <p:cNvPr id="1046" name="Picture 22" descr="http://900igr.net/datas/tsvet-i-forma/Figury-1.files/0022-022-Oval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3861048"/>
            <a:ext cx="2400266" cy="1800200"/>
          </a:xfrm>
          <a:prstGeom prst="rect">
            <a:avLst/>
          </a:prstGeom>
          <a:noFill/>
        </p:spPr>
      </p:pic>
      <p:pic>
        <p:nvPicPr>
          <p:cNvPr id="20" name="Picture 4" descr="https://st.depositphotos.com/1001335/3781/i/950/depositphotos_37814611-stock-photo-green-paint-textur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4077072"/>
            <a:ext cx="1791772" cy="1236365"/>
          </a:xfrm>
          <a:prstGeom prst="rect">
            <a:avLst/>
          </a:prstGeom>
          <a:noFill/>
        </p:spPr>
      </p:pic>
      <p:pic>
        <p:nvPicPr>
          <p:cNvPr id="1048" name="Picture 24" descr="https://thumbs.dreamstime.com/z/spiked-ball-8756694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954" t="17484" r="17395" b="20059"/>
          <a:stretch>
            <a:fillRect/>
          </a:stretch>
        </p:blipFill>
        <p:spPr bwMode="auto">
          <a:xfrm>
            <a:off x="6588224" y="4149080"/>
            <a:ext cx="986940" cy="1052736"/>
          </a:xfrm>
          <a:prstGeom prst="rect">
            <a:avLst/>
          </a:prstGeom>
          <a:noFill/>
        </p:spPr>
      </p:pic>
      <p:pic>
        <p:nvPicPr>
          <p:cNvPr id="22" name="Picture 10" descr="https://im0-tub-ru.yandex.net/i?id=8971706a5a7f6f1df1a1e0f88c1196e2-l&amp;n=13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445224"/>
            <a:ext cx="1475656" cy="1143337"/>
          </a:xfrm>
          <a:prstGeom prst="rect">
            <a:avLst/>
          </a:prstGeom>
          <a:noFill/>
        </p:spPr>
      </p:pic>
      <p:pic>
        <p:nvPicPr>
          <p:cNvPr id="23" name="Picture 22" descr="http://900igr.net/datas/tsvet-i-forma/Figury-1.files/0022-022-Oval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5301208"/>
            <a:ext cx="2400266" cy="1800200"/>
          </a:xfrm>
          <a:prstGeom prst="rect">
            <a:avLst/>
          </a:prstGeom>
          <a:noFill/>
        </p:spPr>
      </p:pic>
      <p:pic>
        <p:nvPicPr>
          <p:cNvPr id="1050" name="Picture 26" descr="https://www.ylykomoria.ru/upload/iblock/8af/8af61cf0f08082d47e8433f53e390038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5522599"/>
            <a:ext cx="1858938" cy="1335401"/>
          </a:xfrm>
          <a:prstGeom prst="rect">
            <a:avLst/>
          </a:prstGeom>
          <a:noFill/>
        </p:spPr>
      </p:pic>
      <p:pic>
        <p:nvPicPr>
          <p:cNvPr id="1052" name="Picture 28" descr="https://media.gettyimages.com/photos/child-making-a-face-while-eating-a-lemon-picture-id107313192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E8D00E"/>
              </a:clrFrom>
              <a:clrTo>
                <a:srgbClr val="E8D00E">
                  <a:alpha val="0"/>
                </a:srgbClr>
              </a:clrTo>
            </a:clrChange>
          </a:blip>
          <a:srcRect l="30240" r="19649" b="19326"/>
          <a:stretch>
            <a:fillRect/>
          </a:stretch>
        </p:blipFill>
        <p:spPr bwMode="auto">
          <a:xfrm>
            <a:off x="7524328" y="5157192"/>
            <a:ext cx="1481971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www.playcast.ru/uploads/2017/10/10/236252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040" cy="4608512"/>
          </a:xfrm>
          <a:prstGeom prst="rect">
            <a:avLst/>
          </a:prstGeom>
          <a:noFill/>
        </p:spPr>
      </p:pic>
      <p:pic>
        <p:nvPicPr>
          <p:cNvPr id="34822" name="Picture 6" descr="https://www.chitalnya.ru/upload3/946/f027f420cd89359eb96915f3077d8cf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0"/>
            <a:ext cx="5724128" cy="6525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storage.darakchi.uz/source/1/X7u1UYBHc5Nh4Q61mlsTfPjEgwNoZmv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8746"/>
            <a:ext cx="4896544" cy="3958326"/>
          </a:xfrm>
          <a:prstGeom prst="rect">
            <a:avLst/>
          </a:prstGeom>
          <a:noFill/>
        </p:spPr>
      </p:pic>
      <p:pic>
        <p:nvPicPr>
          <p:cNvPr id="3" name="Рисунок 2" descr="C:\Users\Admin\AppData\Local\Microsoft\Windows\Temporary Internet Files\Content.IE5\P7RSOGL9\MP900401112[1]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580" y="1052736"/>
            <a:ext cx="4116420" cy="55446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etr_ilich_chaykovskiy_-_detskiy_albom_-_8._vals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43608" y="5661248"/>
            <a:ext cx="203200" cy="203200"/>
          </a:xfrm>
          <a:prstGeom prst="rect">
            <a:avLst/>
          </a:prstGeom>
        </p:spPr>
      </p:pic>
      <p:pic>
        <p:nvPicPr>
          <p:cNvPr id="7170" name="Picture 2" descr="http://www.playcast.ru/uploads/2015/05/31/1381110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0"/>
            <a:ext cx="1499989" cy="1502589"/>
          </a:xfrm>
          <a:prstGeom prst="rect">
            <a:avLst/>
          </a:prstGeom>
          <a:noFill/>
        </p:spPr>
      </p:pic>
      <p:pic>
        <p:nvPicPr>
          <p:cNvPr id="7172" name="Picture 4" descr="https://www.metod-kopilka.ru/images/doc/67/68639/hello_html_23c23152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0"/>
            <a:ext cx="1213024" cy="1311449"/>
          </a:xfrm>
          <a:prstGeom prst="rect">
            <a:avLst/>
          </a:prstGeom>
          <a:noFill/>
        </p:spPr>
      </p:pic>
      <p:pic>
        <p:nvPicPr>
          <p:cNvPr id="7174" name="Picture 6" descr="http://foto-umka.at.ua/_ph/11/60289096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980728"/>
            <a:ext cx="2265091" cy="2265091"/>
          </a:xfrm>
          <a:prstGeom prst="rect">
            <a:avLst/>
          </a:prstGeom>
          <a:noFill/>
        </p:spPr>
      </p:pic>
      <p:pic>
        <p:nvPicPr>
          <p:cNvPr id="8" name="Picture 6" descr="http://foto-umka.at.ua/_ph/11/60289096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1196752"/>
            <a:ext cx="2265091" cy="2265091"/>
          </a:xfrm>
          <a:prstGeom prst="rect">
            <a:avLst/>
          </a:prstGeom>
          <a:noFill/>
        </p:spPr>
      </p:pic>
      <p:pic>
        <p:nvPicPr>
          <p:cNvPr id="9" name="Picture 2" descr="http://www.playcast.ru/uploads/2015/05/31/1381110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2924944"/>
            <a:ext cx="1499989" cy="1502589"/>
          </a:xfrm>
          <a:prstGeom prst="rect">
            <a:avLst/>
          </a:prstGeom>
          <a:noFill/>
        </p:spPr>
      </p:pic>
      <p:pic>
        <p:nvPicPr>
          <p:cNvPr id="10" name="Picture 4" descr="https://www.metod-kopilka.ru/images/doc/67/68639/hello_html_23c23152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3429000"/>
            <a:ext cx="1213024" cy="1311449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4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7 C -0.00225 0.00949 0.0007 0.00069 -0.00469 0.0081 C -0.01423 0.02083 0.00104 0.00463 -0.01076 0.01782 C -0.01719 0.025 -0.01146 0.01782 -0.01823 0.02269 C -0.02066 0.02454 -0.02257 0.02801 -0.02535 0.02917 C -0.02778 0.03032 -0.03264 0.03241 -0.03264 0.03241 C -0.03628 0.03982 -0.04114 0.03843 -0.04722 0.04051 C -0.1658 0.03796 -0.09201 0.04884 -0.13628 0.02917 C -0.13906 0.02361 -0.14114 0.02153 -0.146 0.01944 C -0.14965 0.01204 -0.15503 0.0088 -0.16076 0.00486 C -0.16232 0.00185 -0.1625 -0.00231 -0.16441 -0.00486 C -0.16875 -0.01065 -0.17465 -0.01366 -0.17899 -0.01944 C -0.17969 -0.02222 -0.18055 -0.02778 -0.18264 -0.0294 C -0.18489 -0.03125 -0.18993 -0.03264 -0.18993 -0.03264 C -0.1934 -0.03958 -0.1934 -0.04606 -0.19982 -0.04884 C -0.2033 -0.05231 -0.21041 -0.05764 -0.2059 -0.06505 C -0.20503 -0.06643 -0.20347 -0.06597 -0.20225 -0.06667 C -0.20087 -0.06759 -0.19965 -0.06875 -0.19844 -0.06991 C -0.19323 -0.06944 -0.1875 -0.0713 -0.18264 -0.06829 C -0.18038 -0.0669 -0.18021 -0.05856 -0.18021 -0.05856 C -0.1816 -0.00741 -0.17291 -0.01898 -0.19357 -0.00972 C -0.20746 -0.01018 -0.22118 -0.01042 -0.23507 -0.01134 C -0.23837 -0.01157 -0.24166 -0.01204 -0.24479 -0.01296 C -0.24739 -0.01366 -0.25225 -0.0162 -0.25225 -0.0162 C -0.2592 -0.02245 -0.2684 -0.02384 -0.27656 -0.02616 C -0.28611 -0.02893 -0.29514 -0.03426 -0.30469 -0.0375 C -0.31094 -0.04306 -0.31719 -0.04282 -0.32413 -0.0456 C -0.33871 -0.05162 -0.35 -0.05393 -0.36562 -0.05532 C -0.40052 -0.06157 -0.43628 -0.06018 -0.47048 -0.04884 C -0.47552 -0.04444 -0.48142 -0.04514 -0.48628 -0.04074 C -0.48958 -0.03773 -0.49722 -0.03426 -0.49722 -0.03426 C -0.50208 -0.02824 -0.50885 -0.02778 -0.51441 -0.02292 C -0.51962 -0.01204 -0.51337 -0.02268 -0.5217 -0.0162 C -0.52569 -0.01319 -0.52743 -0.00671 -0.53142 -0.00324 C -0.5342 0.00764 -0.53038 -0.00417 -0.53628 0.00486 C -0.53958 0.00972 -0.54184 0.01574 -0.54479 0.02107 C -0.54844 0.03588 -0.54236 0.01412 -0.54982 0.03079 C -0.55069 0.03264 -0.55035 0.03519 -0.55104 0.03727 C -0.55156 0.03912 -0.5526 0.04051 -0.55347 0.04213 C -0.55521 0.04977 -0.55469 0.04653 -0.5559 0.05694 C -0.55677 0.06458 -0.55833 0.07963 -0.55833 0.07963 C -0.55729 0.13148 -0.56423 0.13611 -0.54844 0.16574 C -0.5434 0.18611 -0.53524 0.20694 -0.52291 0.22107 C -0.51771 0.22708 -0.51389 0.23333 -0.50712 0.23565 C -0.49705 0.24468 -0.4868 0.24861 -0.47535 0.2537 C -0.46719 0.25741 -0.45955 0.26157 -0.45121 0.26343 C -0.44375 0.27245 -0.43212 0.27315 -0.42291 0.27639 C -0.41319 0.27986 -0.40503 0.28426 -0.39479 0.28611 C -0.38941 0.28889 -0.38316 0.29398 -0.37778 0.29583 C -0.36094 0.30208 -0.34149 0.30417 -0.32413 0.30556 C -0.2941 0.32153 -0.26163 0.30185 -0.24357 0.26991 C -0.24132 0.26065 -0.2441 0.26921 -0.23871 0.26019 C -0.23437 0.25278 -0.2316 0.24583 -0.22899 0.23727 C -0.2276 0.22569 -0.22569 0.21435 -0.22291 0.20324 C -0.22344 0.18912 -0.22309 0.14884 -0.23507 0.13819 C -0.23698 0.12755 -0.23906 0.1169 -0.246 0.11042 C -0.24844 0.10069 -0.25677 0.09306 -0.26198 0.08611 C -0.26337 0.08426 -0.26406 0.08148 -0.26562 0.07963 C -0.27135 0.07292 -0.27344 0.07292 -0.28021 0.06991 C -0.2816 0.06944 -0.28385 0.06829 -0.28385 0.06829 C -0.28941 0.05718 -0.3026 0.05556 -0.31198 0.0537 C -0.3441 0.03935 -0.34635 0.05232 -0.36441 0.06829 C -0.36944 0.07824 -0.375 0.08912 -0.38264 0.09583 C -0.38698 0.10463 -0.38889 0.11435 -0.39236 0.12361 C -0.39861 0.16528 -0.396 0.20347 -0.38264 0.23889 C -0.38142 0.24699 -0.37986 0.25185 -0.37656 0.25857 C -0.37448 0.26991 -0.3717 0.27153 -0.36805 0.28125 C -0.36354 0.29352 -0.35625 0.30602 -0.346 0.31042 C -0.3309 0.33194 -0.30833 0.34167 -0.28767 0.34792 C -0.2809 0.34977 -0.28628 0.35 -0.27778 0.3544 C -0.26319 0.36227 -0.24427 0.36435 -0.22899 0.36574 C -0.22257 0.36736 -0.21597 0.36898 -0.20955 0.3706 C -0.20746 0.37107 -0.20347 0.37222 -0.20347 0.37222 C 0.09705 0.36736 -0.00729 0.37546 0.11007 0.36574 C 0.11459 0.36157 0.12587 0.35926 0.12587 0.35926 C 0.13212 0.3537 0.14045 0.35394 0.14775 0.35116 C 0.15018 0.35023 0.15278 0.34907 0.15521 0.34792 C 0.15643 0.34745 0.15886 0.3463 0.15886 0.3463 C 0.16302 0.34074 0.16597 0.34051 0.17101 0.33657 C 0.17778 0.33125 0.18455 0.32384 0.19045 0.31713 C 0.19965 0.30671 0.1882 0.31782 0.19775 0.30556 C 0.20729 0.29306 0.19549 0.31296 0.20521 0.29745 C 0.2092 0.2912 0.21025 0.28681 0.21615 0.28287 C 0.22188 0.27153 0.21858 0.27523 0.22465 0.26991 C 0.22674 0.26181 0.23316 0.25787 0.23681 0.25046 C 0.23872 0.24282 0.24167 0.23565 0.24531 0.22917 C 0.24705 0.22245 0.25 0.21667 0.25156 0.20972 C 0.25382 0.19931 0.25434 0.18542 0.26007 0.17708 C 0.2632 0.16065 0.26858 0.12569 0.25278 0.11875 C 0.24827 0.11042 0.25209 0.11505 0.24167 0.11204 C 0.23438 0.10995 0.22726 0.10556 0.21979 0.10394 C 0.21406 0.10278 0.20278 0.10069 0.20278 0.10069 C 0.18577 0.10116 0.16858 0.10139 0.15156 0.10232 C 0.12882 0.1037 0.10608 0.11574 0.08316 0.11875 C 0.07483 0.12616 0.08438 0.11875 0.06736 0.12361 C 0.06563 0.12407 0.06424 0.12616 0.0625 0.12685 C 0.05972 0.12778 0.05677 0.12801 0.054 0.12847 C 0.04983 0.13032 0.04566 0.13148 0.04167 0.13333 C 0.03889 0.13866 0.03594 0.14005 0.03438 0.1463 C 0.03316 0.16181 0.02882 0.18542 0.03681 0.19838 C 0.04028 0.20394 0.04375 0.20347 0.04775 0.2081 C 0.05035 0.21111 0.05209 0.21528 0.05521 0.21782 C 0.05747 0.21991 0.06007 0.22222 0.0625 0.22431 C 0.06354 0.22546 0.06615 0.22755 0.06615 0.22755 C 0.06997 0.23565 0.07778 0.23935 0.08438 0.24375 C 0.09011 0.25208 0.09844 0.2544 0.10643 0.25694 C 0.11025 0.2581 0.11511 0.25949 0.11858 0.26181 C 0.11997 0.26273 0.12084 0.26458 0.12222 0.26505 C 0.129 0.26736 0.13594 0.26713 0.14288 0.26829 C 0.17865 0.26597 0.2132 0.25394 0.24896 0.25046 C 0.26302 0.24444 0.27882 0.24468 0.28924 0.25857 C 0.29063 0.26597 0.2934 0.27315 0.29653 0.27963 C 0.29618 0.29282 0.29948 0.33889 0.28559 0.35116 C 0.28021 0.36551 0.27396 0.38125 0.26372 0.39028 C 0.25677 0.40417 0.26597 0.38773 0.25764 0.39676 C 0.254 0.40069 0.24983 0.41088 0.24531 0.41296 C 0.24011 0.41528 0.23611 0.41875 0.23073 0.42107 C 0.22327 0.42431 0.21632 0.43241 0.20886 0.43565 C 0.18906 0.44444 0.1658 0.44676 0.14531 0.44884 C 0.10677 0.44838 0.06806 0.44884 0.02952 0.44722 C 0.02795 0.44722 0.02726 0.44421 0.0257 0.44375 C 0.01441 0.43958 -0.00173 0.43982 -0.01215 0.43079 C -0.01528 0.42778 -0.01927 0.42477 -0.02291 0.42269 C -0.02535 0.4213 -0.03038 0.41944 -0.03038 0.41944 C -0.03403 0.41435 -0.03975 0.41088 -0.04479 0.4081 C -0.04774 0.40648 -0.05069 0.40694 -0.05347 0.40486 C -0.06285 0.39792 -0.07048 0.39167 -0.08142 0.38866 C -0.0875 0.38333 -0.09427 0.38125 -0.10104 0.3787 C -0.1059 0.37431 -0.11128 0.37315 -0.11684 0.3706 C -0.11805 0.37014 -0.12048 0.36898 -0.12048 0.36898 C -0.12708 0.3625 -0.13437 0.35857 -0.14236 0.35602 C -0.14826 0.35069 -0.15451 0.35162 -0.16076 0.34792 C -0.1684 0.34329 -0.17621 0.33773 -0.18385 0.33333 C -0.18576 0.33218 -0.19323 0.33056 -0.19479 0.33009 C -0.19739 0.32917 -0.20225 0.32685 -0.20225 0.32685 C -0.22344 0.3081 -0.27083 0.31597 -0.28628 0.31551 C -0.30937 0.31667 -0.31285 0.31482 -0.32899 0.32199 C -0.33403 0.32431 -0.33871 0.32894 -0.34357 0.33171 C -0.346 0.3331 -0.35104 0.33495 -0.35104 0.33495 C -0.35347 0.33704 -0.3559 0.33935 -0.35833 0.34144 C -0.35955 0.34259 -0.35955 0.34514 -0.36076 0.3463 C -0.36215 0.34745 -0.36406 0.34745 -0.36562 0.34792 C -0.37344 0.35486 -0.37396 0.36713 -0.38142 0.37384 C -0.38576 0.3912 -0.37882 0.36482 -0.38507 0.3838 C -0.38819 0.39352 -0.38906 0.40394 -0.39357 0.41296 C -0.39531 0.43079 -0.39774 0.45718 -0.38507 0.46829 C -0.38003 0.47847 -0.37344 0.48866 -0.36441 0.49259 C -0.3585 0.50324 -0.35555 0.50023 -0.34722 0.5088 C -0.33646 0.51968 -0.34132 0.51713 -0.33385 0.52037 C -0.3309 0.52639 -0.321 0.53218 -0.31562 0.53495 C -0.3033 0.55139 -0.28177 0.55162 -0.26562 0.55278 C -0.2526 0.55764 -0.23993 0.55764 -0.22656 0.55926 C -0.20903 0.56157 -0.19166 0.56713 -0.17413 0.56898 C -0.1467 0.57199 -0.11857 0.57245 -0.09114 0.57384 C -0.0743 0.57569 -0.05781 0.58009 -0.04114 0.58218 C -0.02812 0.58796 -0.01736 0.58912 -0.00347 0.59028 C 0.01025 0.59375 0.01927 0.59699 0.03438 0.59838 C 0.04306 0.60301 0.04618 0.60347 0.05643 0.60486 C 0.06389 0.61157 0.07639 0.61088 0.08559 0.61296 C 0.09775 0.61944 0.08542 0.61366 0.104 0.61782 C 0.10729 0.61852 0.11372 0.62107 0.11372 0.62107 C 0.12188 0.62917 0.13212 0.63148 0.14167 0.63565 C 0.14306 0.63634 0.14393 0.63819 0.14531 0.63889 C 0.15052 0.6419 0.15608 0.64282 0.16129 0.64537 C 0.16632 0.64769 0.17084 0.65139 0.17587 0.6537 C 0.17535 0.66389 0.1783 0.67639 0.17344 0.68449 C 0.17257 0.68611 0.17084 0.68657 0.16979 0.68773 C 0.16736 0.69051 0.16632 0.69514 0.16372 0.69745 C 0.15747 0.70278 0.14705 0.70463 0.14045 0.70556 C 0.12066 0.71088 0.10209 0.70579 0.08316 0.70069 C 0.08195 0.69907 0.08108 0.69676 0.07952 0.69583 C 0.0757 0.69375 0.06736 0.69259 0.06736 0.69259 C 0.06163 0.6875 0.0533 0.68472 0.04653 0.68287 C 0.03629 0.67708 0.02066 0.67245 0.01129 0.66505 C 0.0092 0.66343 0.00747 0.66088 0.00521 0.66019 C -0.00035 0.65833 -0.01215 0.65694 -0.01215 0.65694 C -0.02031 0.65023 -0.02969 0.64838 -0.03871 0.64375 C -0.05503 0.63542 -0.071 0.62847 -0.0875 0.62107 C -0.09496 0.61782 -0.10121 0.61204 -0.10833 0.6081 C -0.11076 0.60694 -0.11319 0.60579 -0.11562 0.60486 C -0.11892 0.6037 -0.12535 0.60162 -0.12535 0.60162 C -0.12899 0.59444 -0.13246 0.59537 -0.13871 0.59352 C -0.14774 0.59074 -0.15382 0.58843 -0.16319 0.58704 C -0.17048 0.58056 -0.16302 0.58611 -0.17535 0.58218 C -0.1875 0.57824 -0.19028 0.57569 -0.20225 0.57384 C -0.20712 0.56944 -0.21007 0.56968 -0.21562 0.56736 C -0.22725 0.56273 -0.23837 0.55625 -0.24982 0.55116 C -0.25382 0.54931 -0.2559 0.55023 -0.25955 0.54792 C -0.28177 0.5331 -0.30521 0.51806 -0.33021 0.51389 C -0.33698 0.51042 -0.34236 0.50995 -0.34982 0.5088 C -0.36059 0.50394 -0.37153 0.50324 -0.38264 0.50069 C -0.38923 0.49931 -0.39566 0.49537 -0.40225 0.49421 C -0.40677 0.49352 -0.41111 0.49329 -0.41562 0.49259 C -0.4184 0.49213 -0.42135 0.49144 -0.42413 0.49097 C -0.45069 0.47917 -0.48194 0.48982 -0.50955 0.49583 C -0.51805 0.50347 -0.52899 0.50394 -0.5375 0.51204 C -0.54323 0.51736 -0.53993 0.51505 -0.54844 0.51875 C -0.54965 0.51921 -0.55225 0.52037 -0.55225 0.52037 C -0.5585 0.52593 -0.56146 0.53588 -0.56684 0.54306 C -0.56927 0.56528 -0.56979 0.56134 -0.56684 0.5919 C -0.56562 0.60509 -0.55434 0.61806 -0.54844 0.62755 C -0.54757 0.62894 -0.5467 0.63056 -0.546 0.63241 C -0.54548 0.63403 -0.54566 0.63588 -0.54479 0.63727 C -0.54392 0.63889 -0.54219 0.63935 -0.54114 0.64051 C -0.53715 0.64491 -0.53541 0.65093 -0.53142 0.65532 C -0.52725 0.65995 -0.52725 0.65764 -0.52291 0.66343 C -0.52187 0.66482 -0.5217 0.66736 -0.52048 0.66829 C -0.51632 0.67176 -0.51128 0.67292 -0.50712 0.67639 C -0.50295 0.68472 -0.50677 0.67894 -0.49844 0.68449 C -0.49514 0.68657 -0.49323 0.69005 -0.48993 0.69259 C -0.48298 0.69792 -0.47552 0.70069 -0.46805 0.70394 C -0.44896 0.7125 -0.46302 0.71273 -0.446 0.71713 C -0.44149 0.72083 -0.43628 0.72454 -0.43142 0.72685 C -0.42587 0.72963 -0.42621 0.72708 -0.4217 0.73009 C -0.41962 0.73148 -0.41788 0.73403 -0.41562 0.73495 C -0.41163 0.73681 -0.40347 0.73819 -0.40347 0.73819 C -0.39635 0.74444 -0.40121 0.74097 -0.3875 0.74468 C -0.37587 0.74769 -0.36493 0.75556 -0.35347 0.75764 C -0.35225 0.7581 -0.35104 0.75903 -0.34982 0.75926 C -0.34618 0.75995 -0.34236 0.75972 -0.33871 0.76088 C -0.33732 0.76134 -0.33646 0.76366 -0.33507 0.76412 C -0.3316 0.76528 -0.32778 0.76528 -0.32413 0.76574 C -0.31406 0.77014 -0.30677 0.77222 -0.296 0.77384 C -0.28889 0.78009 -0.27986 0.7794 -0.2717 0.78056 C -0.24635 0.78912 -0.28316 0.77755 -0.24357 0.78542 C -0.24149 0.78588 -0.23958 0.78819 -0.2375 0.78866 C -0.23194 0.78982 -0.22621 0.78982 -0.22048 0.79028 C -0.19878 0.79607 -0.17656 0.8 -0.15469 0.80324 C -0.12118 0.81412 -0.0842 0.81134 -0.05 0.81458 C 0.04497 0.81366 0.06129 0.81505 0.12465 0.8081 C 0.14427 0.80278 0.16354 0.79722 0.18316 0.7919 C 0.19306 0.7831 0.17986 0.79398 0.19167 0.78704 C 0.2007 0.78171 0.20868 0.77639 0.21858 0.77384 C 0.22257 0.77037 0.23195 0.76736 0.23195 0.76736 C 0.23316 0.7662 0.23455 0.76551 0.23559 0.76412 C 0.23663 0.76273 0.23681 0.76042 0.23802 0.75926 C 0.24045 0.75718 0.24393 0.75787 0.24653 0.75602 C 0.25573 0.75 0.24479 0.75509 0.254 0.75116 C 0.25972 0.74607 0.2625 0.73889 0.26858 0.73495 C 0.27639 0.71921 0.27847 0.70255 0.28195 0.68449 C 0.2809 0.66667 0.28264 0.64792 0.2783 0.63079 C 0.27535 0.61875 0.26094 0.59653 0.254 0.58866 C 0.24983 0.58403 0.24913 0.5794 0.2441 0.57708 C 0.24323 0.57546 0.24288 0.57315 0.24167 0.57222 C 0.23941 0.57037 0.23438 0.56898 0.23438 0.56898 C 0.22622 0.5581 0.23559 0.56898 0.22587 0.5625 C 0.22327 0.56065 0.22136 0.55694 0.21858 0.55602 C 0.2125 0.55394 0.21528 0.55509 0.21007 0.55278 C 0.20122 0.54097 0.21129 0.55278 0.20278 0.5463 C 0.19236 0.53819 0.19271 0.53588 0.17952 0.53333 C 0.1717 0.52917 0.16389 0.52639 0.15643 0.52199 C 0.15174 0.51921 0.14618 0.52014 0.14167 0.51713 C 0.14028 0.5162 0.13941 0.51458 0.13802 0.51389 C 0.13403 0.51181 0.13004 0.51227 0.12587 0.51042 C 0.11528 0.50579 0.10747 0.49977 0.09653 0.49745 C 0.09097 0.49259 0.08351 0.4912 0.07709 0.48935 C 0.0684 0.48171 0.07257 0.4838 0.06493 0.48125 C 0.05625 0.47407 0.0566 0.47292 0.04775 0.46991 C 0.04445 0.46875 0.03802 0.46667 0.03802 0.46667 C 0.03177 0.46157 0.02674 0.46088 0.01962 0.45857 C 0.01441 0.4537 0.00886 0.4544 0.00278 0.45208 C -0.00503 0.44907 -0.01458 0.44699 -0.0217 0.44213 C -0.02309 0.4412 -0.02396 0.43958 -0.02535 0.43889 C -0.03142 0.43588 -0.03646 0.43426 -0.04236 0.43079 C -0.04479 0.4294 -0.05 0.42755 -0.05 0.42755 C -0.05382 0.41944 -0.06128 0.41435 -0.06805 0.41134 C -0.07205 0.40949 -0.07205 0.40625 -0.07535 0.40324 C -0.07639 0.40232 -0.07795 0.40255 -0.07899 0.40162 C -0.0908 0.39282 -0.08177 0.39676 -0.09114 0.39352 C -0.09705 0.38565 -0.10364 0.38403 -0.11076 0.3787 C -0.12048 0.3713 -0.11076 0.37546 -0.12048 0.37222 C -0.12621 0.36713 -0.13316 0.36412 -0.13993 0.3625 C -0.15087 0.35278 -0.18368 0.35625 -0.18993 0.35602 C -0.2 0.34931 -0.21007 0.34421 -0.22048 0.33819 C -0.22222 0.33727 -0.22361 0.33565 -0.22535 0.33495 C -0.22847 0.33357 -0.23507 0.33171 -0.23507 0.33171 C -0.23854 0.32477 -0.246 0.32245 -0.25225 0.32037 C -0.26007 0.31343 -0.26753 0.30625 -0.27656 0.30232 C -0.28264 0.29421 -0.2901 0.29074 -0.29722 0.28449 C -0.30087 0.28148 -0.30712 0.27477 -0.30712 0.27477 C -0.31076 0.26759 -0.31614 0.26343 -0.31944 0.25532 C -0.32187 0.24815 -0.32274 0.24167 -0.32778 0.23727 C -0.33038 0.22662 -0.33264 0.21551 -0.33507 0.20486 C -0.33628 0.19329 -0.33819 0.18056 -0.33507 0.16898 C -0.33403 0.16528 -0.32778 0.1625 -0.32778 0.1625 C -0.31354 0.16296 -0.2993 0.16319 -0.28507 0.16412 C -0.27812 0.16458 -0.27326 0.17014 -0.26684 0.17222 C -0.26215 0.17639 -0.25694 0.17708 -0.25225 0.18056 C -0.24722 0.18426 -0.24236 0.18819 -0.2375 0.1919 C -0.22899 0.19815 -0.22048 0.20509 -0.21198 0.21134 C -0.20017 0.22014 -0.20937 0.2162 -0.19982 0.21944 C -0.19375 0.22454 -0.18837 0.23056 -0.18142 0.23241 C -0.17465 0.23912 -0.16857 0.24329 -0.16076 0.24722 C -0.15451 0.25556 -0.14583 0.26134 -0.1375 0.26505 C -0.13246 0.27176 -0.12257 0.27662 -0.11562 0.27963 C -0.11128 0.28148 -0.10868 0.28796 -0.10469 0.29097 C -0.10017 0.29444 -0.09566 0.29468 -0.09114 0.29745 C -0.07639 0.30648 -0.0868 0.30324 -0.07048 0.30556 C -0.05295 0.31134 -0.05312 0.31227 -0.03038 0.31389 C -0.01146 0.32222 0.01927 0.3125 0.04045 0.31042 C 0.04844 0.30324 0.04011 0.30949 0.05643 0.30556 C 0.06059 0.30463 0.06459 0.30278 0.06858 0.30069 C 0.07031 0.29977 0.07188 0.29861 0.07344 0.29745 C 0.07465 0.29653 0.0757 0.29491 0.07709 0.29421 C 0.0809 0.2919 0.08525 0.2912 0.08924 0.28935 C 0.09063 0.28866 0.0915 0.28681 0.09288 0.28611 C 0.09809 0.2831 0.10365 0.28102 0.10886 0.27801 C 0.11597 0.27407 0.12327 0.26875 0.13073 0.26667 C 0.1349 0.26296 0.13802 0.26181 0.14288 0.26019 C 0.15139 0.25255 0.14775 0.25579 0.154 0.25046 C 0.15677 0.24815 0.16059 0.24907 0.16372 0.24722 C 0.17552 0.24028 0.16146 0.24769 0.17344 0.23889 C 0.1809 0.23333 0.18976 0.22824 0.19775 0.22431 C 0.20417 0.22107 0.2092 0.21644 0.21493 0.21134 C 0.21823 0.20833 0.22587 0.20486 0.22587 0.20486 C 0.23577 0.19167 0.22292 0.20718 0.23438 0.19838 C 0.24011 0.19398 0.23906 0.1912 0.24653 0.18866 C 0.25087 0.18287 0.25625 0.17847 0.26129 0.17384 C 0.2665 0.16343 0.27014 0.16042 0.27709 0.15116 C 0.27917 0.14838 0.27952 0.14352 0.28195 0.14144 C 0.28698 0.13704 0.28455 0.13958 0.28924 0.13333 C 0.29063 0.12546 0.29288 0.11667 0.29775 0.11204 C 0.30035 0.10347 0.30226 0.09722 0.30521 0.08935 C 0.30625 0.08681 0.30695 0.08403 0.30764 0.08125 C 0.30851 0.07801 0.31007 0.07153 0.31007 0.07153 C 0.31129 0.05486 0.31493 0.03403 0.30521 0.02107 C 0.30209 0.0088 0.29757 -0.00093 0.29167 -0.01134 C 0.29011 -0.01782 0.28872 -0.02083 0.28438 -0.02454 C 0.28177 -0.03171 0.27917 -0.04143 0.27344 -0.04398 C 0.26459 -0.05579 0.26927 -0.05208 0.26007 -0.05694 C 0.2559 -0.06806 0.24566 -0.07245 0.23802 -0.07963 C 0.22778 -0.08935 0.22552 -0.09259 0.2125 -0.09606 C 0.20156 -0.0956 0.19045 -0.09583 0.17952 -0.09444 C 0.17465 -0.09375 0.16962 -0.08796 0.16493 -0.08611 C 0.16406 -0.08449 0.16372 -0.08218 0.1625 -0.08125 C 0.16025 -0.0794 0.15521 -0.07801 0.15521 -0.07801 C 0.14948 -0.07037 0.15 -0.0706 0.1441 -0.06505 C 0.13924 -0.06065 0.13316 -0.05694 0.12952 -0.05046 C 0.12465 -0.04213 0.1217 -0.0331 0.11736 -0.02454 C 0.11389 -0.00995 0.11389 -0.01204 0.11736 0.01458 C 0.11788 0.01875 0.12275 0.01944 0.12465 0.02269 C 0.12639 0.02569 0.12795 0.02917 0.12952 0.03241 C 0.13056 0.03449 0.13281 0.03449 0.13438 0.03565 C 0.13959 0.03982 0.1434 0.04444 0.14896 0.04722 C 0.15209 0.05116 0.15556 0.05162 0.15886 0.05532 C 0.16493 0.06204 0.16945 0.06574 0.17709 0.06829 C 0.18212 0.07269 0.18577 0.07477 0.19167 0.07639 C 0.20504 0.07593 0.21858 0.07569 0.23195 0.07477 C 0.23438 0.07454 0.23872 0.07083 0.24045 0.06991 C 0.25 0.06505 0.26094 0.06181 0.27101 0.05857 C 0.275 0.05509 0.279 0.05486 0.28316 0.05208 C 0.28455 0.05116 0.28542 0.04954 0.28681 0.04884 C 0.29202 0.04583 0.2908 0.04884 0.29531 0.04537 C 0.29792 0.04352 0.30018 0.04074 0.30278 0.03889 C 0.30434 0.03773 0.30608 0.03681 0.30764 0.03565 C 0.31163 0.02755 0.30886 0.03194 0.31736 0.02431 C 0.31858 0.02315 0.32101 0.02107 0.32101 0.02107 C 0.32518 0.01273 0.32813 0.00324 0.33559 3.7037E-7 C 0.33768 -0.0081 0.34184 -0.0125 0.34531 -0.01944 C 0.34844 -0.03241 0.34375 -0.01806 0.35018 -0.02616 C 0.35104 -0.02731 0.3507 -0.02963 0.35156 -0.03102 C 0.35243 -0.03241 0.354 -0.0331 0.35521 -0.03426 C 0.35816 -0.04213 0.35903 -0.04491 0.36493 -0.04884 C 0.36893 -0.06481 0.36979 -0.07361 0.36979 -0.0912 " pathEditMode="relative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8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1 0.03727 C -0.01319 0.04746 -0.00903 0.05093 -0.00156 0.05347 C 0.00191 0.06042 0.00625 0.06065 0.01181 0.0632 C 0.01319 0.06389 0.01406 0.06551 0.01545 0.06644 C 0.01944 0.06921 0.02465 0.06875 0.02882 0.07153 C 0.03003 0.07246 0.03108 0.07431 0.03247 0.07477 C 0.03889 0.07662 0.04549 0.07685 0.05208 0.07801 C 0.07656 0.07709 0.09792 0.07593 0.12153 0.07315 C 0.15035 0.06366 0.17812 0.04861 0.20694 0.03889 C 0.21424 0.03241 0.22274 0.02824 0.23125 0.02593 C 0.23333 0.02431 0.23524 0.02246 0.23733 0.02107 C 0.23889 0.02014 0.24062 0.02037 0.24219 0.01945 C 0.25642 0.01019 0.24323 0.01459 0.25573 0.01134 C 0.26094 0.00695 0.26684 0.00023 0.27274 -0.00185 C 0.27882 -0.00995 0.28628 -0.01666 0.29097 -0.02616 C 0.29479 -0.04653 0.29878 -0.08102 0.28368 -0.09444 C 0.28281 -0.09606 0.28229 -0.09791 0.28125 -0.09884 C 0.27899 -0.10185 0.27396 -0.10579 0.27396 -0.10555 C 0.26146 -0.10463 0.25573 -0.10347 0.24479 -0.10092 C 0.23941 -0.09629 0.23385 -0.09282 0.2276 -0.0912 C 0.22431 -0.08472 0.22222 -0.08495 0.21667 -0.0831 C 0.21545 -0.08148 0.21424 -0.07963 0.21302 -0.07824 C 0.21076 -0.07592 0.20573 -0.07176 0.20573 -0.07153 C 0.20139 -0.0544 0.20833 -0.08079 0.20208 -0.0618 C 0.19878 -0.05208 0.1974 -0.0412 0.19479 -0.03102 C 0.19635 0.04421 0.1908 0.01019 0.2033 0.04699 C 0.20833 0.06158 0.2026 0.05255 0.20937 0.06158 C 0.21094 0.06783 0.21233 0.06945 0.21667 0.07315 C 0.21962 0.07894 0.22135 0.08588 0.22517 0.09097 C 0.22778 0.09445 0.23073 0.09398 0.23368 0.09584 C 0.24115 0.1007 0.24878 0.10671 0.25694 0.1088 C 0.25903 0.11042 0.26076 0.11296 0.26302 0.11366 C 0.26858 0.11551 0.28003 0.1169 0.28003 0.11713 C 0.30069 0.11644 0.32153 0.11713 0.34219 0.11528 C 0.34653 0.11482 0.35017 0.10996 0.35451 0.1088 C 0.35781 0.10671 0.36094 0.1044 0.36424 0.10232 C 0.36649 0.1007 0.37153 0.09908 0.37153 0.09931 C 0.37622 0.09283 0.37899 0.09352 0.3849 0.08935 C 0.39774 0.08009 0.38733 0.08496 0.39601 0.08125 C 0.40642 0.0706 0.41597 0.05949 0.42396 0.04537 C 0.42639 0.03542 0.43177 0.02361 0.43733 0.01621 C 0.44149 0.00255 0.44115 -0.00741 0.44219 -0.02291 C 0.44167 -0.03055 0.4434 -0.03866 0.44097 -0.0456 C 0.43976 -0.04861 0.42882 -0.04028 0.4276 -0.03912 C 0.42413 -0.03241 0.42292 -0.02801 0.41788 -0.02291 C 0.41389 -0.00787 0.41562 -0.01666 0.41424 0.00324 C 0.4158 0.03889 0.41163 0.0257 0.42274 0.04051 C 0.42517 0.05023 0.42743 0.05209 0.43368 0.05671 C 0.43906 0.06065 0.44271 0.06551 0.44844 0.06806 C 0.45295 0.07454 0.45573 0.07384 0.46181 0.07801 C 0.4783 0.08912 0.48958 0.09514 0.50799 0.09746 C 0.51372 0.10116 0.51927 0.10139 0.52517 0.10394 C 0.57951 0.10255 0.58281 0.1044 0.62274 0.09097 C 0.62934 0.08496 0.63715 0.08704 0.64479 0.08449 C 0.64948 0.08033 0.65382 0.0794 0.65937 0.07801 C 0.66545 0.07408 0.67135 0.07454 0.6776 0.07153 C 0.68212 0.06945 0.68785 0.06759 0.69219 0.06482 C 0.69358 0.06389 0.69462 0.06227 0.69601 0.06158 C 0.70139 0.05926 0.7026 0.06134 0.70694 0.05834 C 0.71528 0.05278 0.70538 0.05695 0.71545 0.05347 C 0.72153 0.04861 0.72448 0.04722 0.73125 0.04537 C 0.73333 0.04375 0.73507 0.04167 0.73733 0.04051 C 0.73924 0.03959 0.74167 0.04005 0.74358 0.03889 C 0.76181 0.02801 0.74253 0.03519 0.75573 0.03079 C 0.75816 0.02871 0.76146 0.02755 0.76302 0.02431 C 0.76389 0.02269 0.76441 0.02084 0.76545 0.01945 C 0.76771 0.0169 0.77274 0.01296 0.77274 0.0132 C 0.77674 0.00486 0.78142 -0.00393 0.78368 -0.01319 C 0.78333 -0.02129 0.78385 -0.02963 0.78247 -0.0375 C 0.78142 -0.04329 0.76979 -0.04977 0.76545 -0.05208 C 0.7599 -0.05949 0.75417 -0.06111 0.74722 -0.06528 C 0.73021 -0.07523 0.71198 -0.08009 0.69358 -0.0831 C 0.67118 -0.08264 0.64878 -0.08241 0.62639 -0.08148 C 0.62153 -0.08125 0.62014 -0.07361 0.61667 -0.07014 C 0.61285 -0.06597 0.60851 -0.0625 0.60451 -0.05856 C 0.60191 -0.05602 0.59913 -0.04699 0.59722 -0.04398 C 0.59392 -0.03866 0.58837 -0.03565 0.58611 -0.0294 C 0.58229 -0.01944 0.57847 -0.00486 0.57274 0.00324 C 0.57118 0.00926 0.5691 0.01505 0.56788 0.02107 C 0.56354 0.04213 0.56823 0.03171 0.56302 0.04213 C 0.56198 0.05417 0.56146 0.06505 0.55816 0.07639 C 0.55503 0.10394 0.55156 0.15023 0.56424 0.17546 C 0.56684 0.18982 0.57153 0.19931 0.5776 0.21134 C 0.58021 0.22384 0.58524 0.23195 0.59097 0.24213 C 0.59236 0.24954 0.59236 0.25232 0.59722 0.25671 C 0.60208 0.26759 0.60833 0.27616 0.61424 0.28611 C 0.61632 0.29445 0.62795 0.31435 0.63368 0.3169 C 0.63733 0.32176 0.63854 0.32616 0.64358 0.32824 C 0.64531 0.33496 0.65295 0.34028 0.65816 0.34306 C 0.6684 0.35671 0.68854 0.35996 0.70208 0.3625 C 0.71181 0.36134 0.72153 0.36111 0.73125 0.35926 C 0.74306 0.35695 0.74948 0.34097 0.75937 0.33658 C 0.76215 0.33079 0.7658 0.32685 0.7691 0.32176 C 0.77135 0.31829 0.77639 0.31204 0.77639 0.31227 C 0.77951 0.29977 0.775 0.31435 0.78125 0.30394 C 0.78299 0.30116 0.78333 0.29722 0.7849 0.29421 C 0.78455 0.27847 0.78507 0.26273 0.78368 0.24699 C 0.78351 0.24468 0.78108 0.24398 0.78003 0.24213 C 0.775 0.23449 0.7691 0.22732 0.76302 0.22107 C 0.75833 0.21644 0.74913 0.21042 0.74358 0.2081 C 0.73958 0.20648 0.73125 0.20486 0.73125 0.20509 C 0.725 0.20046 0.71875 0.2 0.71181 0.19815 C 0.70191 0.19144 0.69045 0.19838 0.68125 0.19005 C 0.60139 0.1919 0.62708 0.19097 0.5776 0.19977 C 0.56545 0.20509 0.55503 0.20671 0.54219 0.2081 C 0.5349 0.21296 0.52726 0.2132 0.5191 0.21459 C 0.50764 0.2206 0.49583 0.22315 0.48351 0.22593 C 0.47812 0.23079 0.47187 0.23079 0.46545 0.23241 C 0.45278 0.23959 0.44115 0.24815 0.4276 0.25185 C 0.41285 0.26366 0.43125 0.24977 0.41302 0.25996 C 0.41059 0.26111 0.40903 0.26343 0.40694 0.26482 C 0.40573 0.26551 0.40451 0.26597 0.4033 0.26644 C 0.3974 0.27454 0.38281 0.28033 0.37517 0.28449 C 0.35694 0.29398 0.34444 0.30371 0.32517 0.3088 C 0.31719 0.31412 0.30816 0.31829 0.29965 0.32176 C 0.29635 0.32315 0.28976 0.325 0.28976 0.32523 C 0.27882 0.33241 0.29236 0.32431 0.27396 0.32986 C 0.26806 0.33171 0.26128 0.33611 0.25573 0.33982 C 0.21771 0.33866 0.20937 0.34144 0.18125 0.3331 C 0.17326 0.33079 0.16597 0.32593 0.15799 0.32338 C 0.15278 0.32176 0.14219 0.31852 0.14219 0.31875 C 0.1375 0.31227 0.12431 0.30394 0.11788 0.30232 C 0.11372 0.29815 0.10625 0.28843 0.10087 0.28611 C 0.09931 0.28449 0.09774 0.28264 0.09601 0.28125 C 0.09479 0.28033 0.0934 0.28056 0.09219 0.27963 C 0.08281 0.27176 0.07622 0.2625 0.06667 0.25509 C 0.06389 0.24931 0.06181 0.24584 0.05694 0.24375 C 0.05087 0.23773 0.04601 0.22917 0.03854 0.22593 C 0.03524 0.21945 0.03125 0.2125 0.02639 0.2081 C 0.02413 0.20371 0.02187 0.19815 0.02031 0.19329 C 0.0191 0.19028 0.01788 0.18357 0.01788 0.1838 C 0.01858 0.15787 0.0125 0.14676 0.02517 0.13472 C 0.04878 0.13588 0.06875 0.13565 0.09097 0.14306 C 0.09566 0.14908 0.10677 0.15278 0.11302 0.1544 C 0.12031 0.16019 0.12795 0.16435 0.13611 0.16736 C 0.13924 0.16991 0.14288 0.17107 0.14601 0.17384 C 0.15122 0.17847 0.15434 0.18565 0.16059 0.18843 C 0.16302 0.19167 0.17361 0.20834 0.17517 0.21296 C 0.17656 0.21759 0.17691 0.22315 0.17882 0.22755 C 0.18229 0.23542 0.18576 0.24514 0.18854 0.25347 C 0.19115 0.26227 0.19219 0.26968 0.19705 0.27639 C 0.19983 0.28681 0.20503 0.29352 0.20937 0.30232 C 0.21823 0.31991 0.2026 0.29445 0.21667 0.31852 C 0.21944 0.32338 0.22517 0.3331 0.22517 0.33334 C 0.22882 0.34838 0.22292 0.32662 0.23003 0.34306 C 0.2309 0.34491 0.23056 0.34746 0.23125 0.34954 C 0.23368 0.35602 0.23542 0.35579 0.23854 0.36088 C 0.2434 0.36898 0.24722 0.37894 0.25208 0.38681 C 0.25694 0.39445 0.26111 0.39884 0.26667 0.40486 C 0.27205 0.4169 0.27812 0.42084 0.28611 0.42917 C 0.29392 0.43727 0.28819 0.43357 0.29479 0.44213 C 0.30156 0.45093 0.29826 0.44352 0.30694 0.45185 C 0.31181 0.45648 0.31545 0.4632 0.32031 0.46806 C 0.32726 0.475 0.3349 0.47871 0.34219 0.48449 C 0.34566 0.48727 0.34878 0.49097 0.35208 0.49421 C 0.36076 0.50278 0.37674 0.50857 0.38733 0.51204 C 0.42986 0.51019 0.44236 0.51227 0.47274 0.50556 C 0.47812 0.5007 0.48212 0.49699 0.48854 0.49421 C 0.49201 0.48727 0.49601 0.48496 0.50208 0.48287 C 0.50747 0.47709 0.5125 0.47546 0.51788 0.46991 C 0.52257 0.46505 0.52535 0.45926 0.53108 0.45671 C 0.53385 0.45324 0.53542 0.44815 0.53854 0.44537 C 0.5408 0.44352 0.54601 0.44213 0.54601 0.44236 C 0.54931 0.43565 0.55816 0.42824 0.56302 0.42269 C 0.57205 0.41204 0.58194 0.40232 0.59097 0.39167 C 0.59583 0.38588 0.60035 0.37709 0.60573 0.37222 C 0.60694 0.36945 0.60764 0.36644 0.60937 0.36412 C 0.61024 0.36296 0.61215 0.36366 0.61302 0.3625 C 0.61562 0.35903 0.61562 0.35347 0.61788 0.34954 C 0.62014 0.3456 0.62292 0.34213 0.62517 0.3382 C 0.62795 0.32639 0.62413 0.34028 0.63003 0.32824 C 0.63299 0.32222 0.63472 0.31204 0.63611 0.30556 C 0.6349 0.26574 0.63854 0.27037 0.6276 0.24537 C 0.62101 0.23033 0.62656 0.23403 0.6191 0.23079 C 0.61632 0.21991 0.62014 0.23171 0.61424 0.22269 C 0.60625 0.21042 0.61319 0.21459 0.60573 0.21134 C 0.60538 0.20972 0.60538 0.20764 0.60451 0.20648 C 0.60365 0.20533 0.60191 0.20579 0.60087 0.20486 C 0.5967 0.20139 0.59358 0.19722 0.58854 0.19491 C 0.58681 0.1882 0.58038 0.18241 0.57517 0.18033 C 0.57118 0.17871 0.56302 0.17709 0.56302 0.17732 C 0.5408 0.16227 0.48802 0.175 0.48003 0.17546 C 0.46319 0.18102 0.45816 0.19769 0.44601 0.20972 C 0.44375 0.21852 0.43976 0.22593 0.43611 0.23403 C 0.43455 0.24167 0.43247 0.24537 0.42882 0.25185 C 0.42691 0.26158 0.42431 0.26921 0.42031 0.27801 C 0.41667 0.29676 0.42257 0.26713 0.41528 0.29584 C 0.40972 0.31875 0.41615 0.3007 0.41059 0.31528 C 0.4092 0.32431 0.40208 0.34259 0.39844 0.35116 C 0.3967 0.35996 0.39462 0.36921 0.38976 0.37546 C 0.38524 0.4 0.39253 0.36296 0.38611 0.38843 C 0.38281 0.40116 0.38681 0.3919 0.38368 0.40324 C 0.38194 0.40949 0.37917 0.41482 0.3776 0.42107 C 0.37292 0.43959 0.3776 0.42871 0.37274 0.43889 C 0.3691 0.4588 0.37483 0.43056 0.36788 0.45185 C 0.36372 0.46412 0.37031 0.45671 0.36302 0.4632 C 0.35816 0.47963 0.35069 0.49514 0.34219 0.5088 C 0.34028 0.51644 0.33872 0.52384 0.33368 0.52824 C 0.33194 0.53542 0.32951 0.53889 0.32639 0.54468 C 0.32135 0.55394 0.32257 0.55926 0.31302 0.5625 C 0.30903 0.56204 0.30469 0.5625 0.30087 0.56088 C 0.29809 0.55972 0.29635 0.55579 0.29358 0.5544 C 0.2842 0.54954 0.27517 0.54306 0.26545 0.53982 C 0.25937 0.53357 0.25226 0.53079 0.24479 0.52824 C 0.24184 0.52523 0.23333 0.51621 0.22882 0.51366 C 0.22118 0.50926 0.21302 0.50648 0.20573 0.5007 C 0.20087 0.49676 0.1941 0.49236 0.18976 0.48773 C 0.18351 0.48125 0.18177 0.4757 0.17396 0.47315 C 0.16684 0.46343 0.15521 0.45486 0.14965 0.44375 C 0.14618 0.43681 0.1441 0.42685 0.13854 0.42431 C 0.13524 0.41134 0.1401 0.42639 0.13351 0.41783 C 0.13281 0.41667 0.13281 0.41459 0.13247 0.41296 C 0.13142 0.41019 0.13003 0.40764 0.12882 0.40486 C 0.12743 0.39491 0.12604 0.38588 0.12517 0.37546 C 0.12552 0.36158 0.11944 0.33565 0.13247 0.32986 C 0.13906 0.33033 0.14549 0.33056 0.15208 0.33148 C 0.15608 0.33195 0.15799 0.33658 0.16181 0.3382 C 0.16892 0.34769 0.17708 0.35556 0.1849 0.36412 C 0.19115 0.37107 0.18611 0.36644 0.19097 0.37384 C 0.19427 0.37894 0.19878 0.38148 0.20208 0.38681 C 0.20295 0.3882 0.20347 0.39051 0.20434 0.39167 C 0.20903 0.39676 0.21424 0.40023 0.21892 0.40486 C 0.22552 0.41783 0.23385 0.42801 0.24219 0.43889 C 0.25365 0.45394 0.23559 0.42986 0.25208 0.45185 C 0.2533 0.45347 0.25573 0.45671 0.25573 0.45695 C 0.25868 0.46597 0.26042 0.46898 0.26424 0.47639 C 0.26632 0.48773 0.26875 0.49213 0.27517 0.5007 C 0.2783 0.51296 0.27378 0.49838 0.28003 0.5088 C 0.28802 0.52199 0.27344 0.50486 0.28368 0.51852 C 0.28507 0.52037 0.28715 0.52153 0.28854 0.52338 C 0.29323 0.52963 0.28906 0.52639 0.29219 0.5331 C 0.29722 0.54421 0.30486 0.55533 0.31302 0.5625 C 0.3158 0.57384 0.32066 0.57755 0.32882 0.58033 C 0.33472 0.5882 0.33854 0.59329 0.34601 0.59815 C 0.35087 0.60486 0.35365 0.60787 0.36059 0.60972 C 0.37153 0.6206 0.38247 0.62778 0.39601 0.63079 C 0.40729 0.63843 0.41771 0.64121 0.42986 0.64537 C 0.44757 0.65116 0.42656 0.6456 0.44479 0.65347 C 0.46667 0.66296 0.4901 0.66667 0.51302 0.66806 C 0.54219 0.68195 0.59132 0.67384 0.61667 0.67315 C 0.63368 0.66713 0.62622 0.66921 0.63854 0.66644 C 0.64948 0.66065 0.66615 0.65278 0.6776 0.65023 C 0.68073 0.64815 0.6842 0.64746 0.68733 0.64537 C 0.69931 0.6375 0.68455 0.64259 0.69844 0.63889 C 0.71076 0.63079 0.69549 0.64121 0.70816 0.63079 C 0.70972 0.6294 0.71128 0.62847 0.71302 0.62755 C 0.71493 0.62639 0.71719 0.6257 0.7191 0.62431 C 0.7276 0.61759 0.73177 0.60834 0.74219 0.60486 C 0.74497 0.60301 0.74844 0.60232 0.75087 0.59977 C 0.75208 0.59861 0.75208 0.59584 0.7533 0.59491 C 0.75556 0.59306 0.76059 0.59167 0.76059 0.5919 C 0.76684 0.57894 0.75885 0.59306 0.76667 0.58519 C 0.77101 0.58079 0.77448 0.57523 0.77882 0.5706 C 0.78212 0.55764 0.78906 0.55695 0.79479 0.54792 C 0.80052 0.53912 0.79444 0.54722 0.79844 0.5382 C 0.80139 0.53148 0.80642 0.52685 0.80937 0.52014 C 0.81215 0.51389 0.81545 0.50718 0.81788 0.5007 C 0.8184 0.49908 0.81858 0.49746 0.8191 0.49584 C 0.81979 0.49306 0.82049 0.49028 0.82153 0.48773 C 0.82292 0.48426 0.82639 0.47801 0.82639 0.47824 C 0.83021 0.45741 0.83299 0.43658 0.83733 0.41621 C 0.83628 0.3875 0.84115 0.37292 0.82031 0.36736 C 0.80764 0.35602 0.80139 0.36366 0.78125 0.36574 C 0.76979 0.38102 0.78576 0.36134 0.77274 0.37222 C 0.75573 0.38634 0.78021 0.37222 0.76181 0.38195 C 0.76059 0.38357 0.75955 0.38542 0.75816 0.38681 C 0.75677 0.3882 0.75469 0.38843 0.7533 0.39005 C 0.74844 0.3956 0.74931 0.39838 0.74219 0.40324 C 0.73698 0.41181 0.73003 0.41713 0.72517 0.42593 C 0.72031 0.43449 0.71684 0.4456 0.71059 0.45185 C 0.70781 0.4632 0.71198 0.45 0.70451 0.45996 C 0.70365 0.46111 0.70399 0.46343 0.7033 0.46482 C 0.70226 0.46667 0.70069 0.46806 0.69965 0.46991 C 0.69462 0.4794 0.69375 0.49051 0.68733 0.49908 C 0.68542 0.50648 0.68576 0.51343 0.68247 0.52014 C 0.6809 0.52801 0.67986 0.53542 0.6776 0.54306 C 0.67865 0.57963 0.675 0.60926 0.70573 0.61945 C 0.71788 0.61829 0.73003 0.61806 0.74219 0.61621 C 0.74757 0.61528 0.7599 0.60625 0.76545 0.60324 C 0.76632 0.60162 0.76667 0.59931 0.76788 0.59815 C 0.76997 0.5963 0.77517 0.59491 0.77517 0.59514 C 0.78142 0.5882 0.78802 0.58125 0.79479 0.57546 C 0.79826 0.56852 0.8026 0.56181 0.80694 0.55602 C 0.80903 0.54746 0.81562 0.53982 0.82031 0.5331 C 0.82292 0.52246 0.82656 0.51181 0.83125 0.50232 C 0.83628 0.46921 0.83663 0.4338 0.82517 0.40324 C 0.82361 0.39213 0.82049 0.38079 0.81667 0.3706 C 0.8151 0.35625 0.81076 0.3463 0.80451 0.33472 C 0.80278 0.32778 0.79878 0.32546 0.79601 0.31852 C 0.79115 0.30695 0.77865 0.28634 0.77031 0.27963 C 0.76441 0.26806 0.77257 0.28195 0.76181 0.27153 C 0.76059 0.27037 0.76059 0.26783 0.75937 0.26644 C 0.75764 0.26435 0.75538 0.2632 0.7533 0.26158 C 0.74826 0.25162 0.73872 0.24653 0.73003 0.24375 C 0.72031 0.23588 0.70937 0.23125 0.69844 0.22755 C 0.66615 0.22917 0.64844 0.22546 0.62274 0.23403 C 0.61806 0.2382 0.61285 0.23982 0.60816 0.24375 C 0.59826 0.25185 0.58976 0.26435 0.57882 0.26991 C 0.57465 0.27824 0.56771 0.28773 0.56059 0.29097 C 0.55694 0.29792 0.55208 0.29838 0.54705 0.30394 C 0.54306 0.30857 0.53385 0.32246 0.53003 0.325 C 0.52847 0.32616 0.52656 0.32685 0.52517 0.32824 C 0.51979 0.33334 0.51753 0.34121 0.51181 0.3463 C 0.51024 0.35278 0.50764 0.35556 0.5033 0.35926 C 0.49705 0.37176 0.50035 0.36597 0.4934 0.37709 C 0.49149 0.38449 0.48819 0.39028 0.4849 0.39653 C 0.48281 0.40463 0.47795 0.41134 0.47517 0.41945 C 0.46858 0.43935 0.46302 0.46088 0.45434 0.47963 C 0.45174 0.49769 0.44705 0.51435 0.43976 0.52986 C 0.43837 0.53796 0.43785 0.54445 0.43368 0.55116 C 0.43125 0.55463 0.42639 0.56088 0.42639 0.56111 C 0.42309 0.57384 0.42795 0.5588 0.42153 0.56736 C 0.42031 0.56898 0.42049 0.57246 0.4191 0.57384 C 0.41701 0.57593 0.41181 0.57709 0.41181 0.57732 C 0.40868 0.5831 0.40243 0.5882 0.39722 0.59005 C 0.3941 0.59283 0.39149 0.59537 0.38854 0.59815 C 0.38576 0.6007 0.37882 0.60139 0.37882 0.60162 C 0.3724 0.61042 0.36684 0.61019 0.35816 0.61296 C 0.34097 0.61875 0.32465 0.62546 0.30694 0.62755 C 0.29583 0.63496 0.28333 0.63033 0.27153 0.63565 C 0.22726 0.63472 0.18646 0.6338 0.1434 0.62755 C 0.13385 0.62246 0.12604 0.61921 0.11545 0.61783 C 0.10764 0.61528 0.1 0.61019 0.09219 0.6081 C 0.07361 0.60324 0.05503 0.59954 0.03611 0.59815 C 0.0184 0.58866 0.0342 0.59607 -0.00642 0.59329 C -0.01354 0.59283 -0.02708 0.58959 -0.03333 0.58843 C -0.03455 0.58796 -0.03576 0.58704 -0.03698 0.58681 C -0.04063 0.58611 -0.04444 0.58634 -0.04792 0.58519 C -0.04931 0.58472 -0.05017 0.58264 -0.05156 0.58195 C -0.05347 0.58102 -0.05573 0.58102 -0.05781 0.58033 C -0.05903 0.57986 -0.06024 0.5794 -0.06146 0.57871 C -0.07083 0.57408 -0.07986 0.56551 -0.08698 0.55602 C -0.09028 0.54468 -0.09097 0.54097 -0.0967 0.53148 C -0.09931 0.52732 -0.10156 0.5169 -0.10156 0.51713 C -0.10243 0.50394 -0.10573 0.47408 -0.09913 0.4632 C -0.09583 0.45764 -0.08819 0.45671 -0.08333 0.45509 C -0.07118 0.45556 -0.05885 0.45486 -0.0467 0.45671 C -0.04462 0.45695 -0.03924 0.4632 -0.03698 0.46482 C -0.03281 0.46759 -0.02778 0.46875 -0.02361 0.47153 C -0.01788 0.47546 -0.0125 0.48033 -0.00642 0.48287 C -0.00156 0.49259 0.00781 0.49421 0.01302 0.50394 C 0.01441 0.50671 0.0158 0.51181 0.01667 0.51528 C 0.01753 0.51968 0.0191 0.52824 0.0191 0.52847 C 0.01823 0.55857 0.02153 0.56273 0.01424 0.58195 C 0.01302 0.59005 0.01233 0.59722 0.00816 0.60324 C 0.0066 0.61134 0.00573 0.61459 -0.00035 0.61783 C -0.00278 0.61921 -0.00781 0.62107 -0.00781 0.6213 C -0.01233 0.6206 -0.01701 0.62176 -0.02118 0.61945 C -0.02431 0.61783 -0.02969 0.60764 -0.03212 0.60324 C -0.03472 0.59259 -0.03125 0.60394 -0.03698 0.59329 C -0.04115 0.58565 -0.04184 0.57871 -0.04913 0.57546 C -0.05208 0.56366 -0.04983 0.56806 -0.05521 0.56088 C -0.05747 0.55209 -0.05486 0.55949 -0.06024 0.55116 C -0.06476 0.54398 -0.0691 0.5331 -0.0724 0.525 C -0.07517 0.51829 -0.07535 0.51181 -0.07847 0.50556 C -0.08194 0.48681 -0.0783 0.46921 -0.07118 0.45347 C -0.07014 0.44676 -0.07014 0.44352 -0.06753 0.43727 C -0.06615 0.4338 -0.06354 0.43125 -0.06267 0.42755 C -0.05868 0.41158 -0.05139 0.39607 -0.04306 0.38357 C -0.03681 0.37384 -0.03177 0.36343 -0.0224 0.35926 C -0.01944 0.35324 -0.01649 0.35023 -0.01146 0.34792 C -0.01024 0.3463 -0.00938 0.34421 -0.00781 0.34306 C -0.00556 0.34144 -0.00035 0.33982 -0.00035 0.34005 C 0.01823 0.32037 0.02934 0.3375 0.04097 0.35278 C 0.04392 0.35671 0.04878 0.36088 0.05087 0.36574 C 0.05399 0.37269 0.05573 0.37871 0.05937 0.38519 C 0.06059 0.3919 0.06024 0.3919 0.06302 0.39815 C 0.06458 0.40162 0.06788 0.4081 0.06788 0.40834 C 0.07014 0.41991 0.0717 0.42523 0.07639 0.43565 C 0.0783 0.4463 0.08038 0.45579 0.0849 0.46482 C 0.08767 0.47986 0.08542 0.47431 0.08976 0.48287 C 0.09271 0.49815 0.09062 0.4919 0.09479 0.50232 C 0.09635 0.51644 0.10087 0.52917 0.1033 0.54306 C 0.10503 0.55278 0.10486 0.56158 0.10816 0.5706 C 0.11059 0.58982 0.1151 0.60903 0.12274 0.62593 C 0.12378 0.63634 0.12587 0.6463 0.1276 0.65671 C 0.12917 0.66574 0.1276 0.67269 0.13351 0.67801 C 0.13472 0.68542 0.13542 0.68959 0.13854 0.69584 C 0.13976 0.70394 0.1401 0.71111 0.14479 0.7169 C 0.1467 0.72477 0.14948 0.73357 0.15451 0.7382 C 0.15608 0.74815 0.15868 0.75162 0.16302 0.75926 C 0.16406 0.76111 0.16441 0.76389 0.16528 0.76574 C 0.17049 0.77523 0.18125 0.78264 0.18854 0.78843 C 0.19878 0.80671 0.21823 0.8206 0.2349 0.82431 C 0.24983 0.83426 0.26632 0.83727 0.28247 0.84213 C 0.29462 0.85023 0.31042 0.8544 0.32396 0.85671 C 0.33958 0.86366 0.32222 0.85695 0.34844 0.86158 C 0.3691 0.86528 0.38837 0.87269 0.40937 0.87477 C 0.43819 0.88033 0.46701 0.88727 0.49601 0.89097 C 0.5066 0.89514 0.51632 0.8963 0.5276 0.89746 C 0.56163 0.89699 0.59583 0.89722 0.63003 0.89584 C 0.64149 0.89537 0.66424 0.88935 0.66424 0.88959 C 0.67396 0.88287 0.66406 0.88843 0.68003 0.88449 C 0.69809 0.87986 0.71528 0.875 0.73368 0.87315 C 0.74722 0.86713 0.76233 0.86366 0.77639 0.85996 C 0.78177 0.85509 0.78733 0.85347 0.79358 0.85185 C 0.79809 0.84884 0.80243 0.8463 0.80694 0.84375 C 0.8092 0.84236 0.81424 0.84051 0.81424 0.84074 C 0.81649 0.8375 0.81788 0.83357 0.82031 0.83079 C 0.8217 0.82917 0.82378 0.82894 0.82517 0.82755 C 0.82812 0.82477 0.82934 0.82176 0.83125 0.81783 C 0.83437 0.80093 0.83472 0.78681 0.82396 0.77709 C 0.81806 0.76528 0.81267 0.76227 0.80451 0.7544 C 0.79497 0.74537 0.80816 0.75347 0.79479 0.74468 C 0.79167 0.74259 0.78802 0.7419 0.7849 0.73982 C 0.77934 0.73588 0.76788 0.725 0.76302 0.72338 C 0.75417 0.72037 0.74479 0.71921 0.73611 0.71528 C 0.71701 0.71644 0.69792 0.71667 0.67882 0.71852 C 0.66719 0.71968 0.65608 0.7294 0.64479 0.7331 C 0.6408 0.73843 0.63646 0.73727 0.63125 0.73982 C 0.61615 0.74722 0.60208 0.75741 0.58611 0.76088 C 0.57465 0.76852 0.5625 0.77338 0.55087 0.78033 C 0.54896 0.78148 0.54687 0.78287 0.54479 0.78357 C 0.5408 0.78496 0.53247 0.78681 0.53247 0.78704 C 0.52396 0.79236 0.51458 0.79352 0.50573 0.79653 C 0.4875 0.80255 0.46944 0.80926 0.45087 0.81134 C 0.40503 0.82639 0.3184 0.81366 0.29097 0.81296 C 0.26927 0.8081 0.24757 0.80371 0.22639 0.79653 C 0.20816 0.79051 0.1908 0.77986 0.17257 0.77384 C 0.16962 0.7713 0.16597 0.77014 0.16302 0.76736 C 0.16163 0.76621 0.16076 0.76366 0.15937 0.7625 C 0.15608 0.75972 0.15104 0.75764 0.14722 0.75602 C 0.1441 0.75 0.14115 0.74861 0.13611 0.7463 C 0.13524 0.74306 0.13455 0.73982 0.13351 0.73658 C 0.1316 0.72847 0.14583 0.72523 0.14844 0.72338 C 0.15382 0.71991 0.15694 0.7169 0.16302 0.71528 C 0.18437 0.69815 0.23663 0.70046 0.25694 0.69908 C 0.28056 0.69954 0.30399 0.69977 0.3276 0.7007 C 0.3342 0.70093 0.33889 0.70417 0.34479 0.70718 C 0.35278 0.71111 0.36267 0.71019 0.37031 0.71528 C 0.37569 0.71898 0.38142 0.72246 0.38733 0.725 C 0.38993 0.73009 0.39132 0.73565 0.39479 0.73982 C 0.40174 0.76736 0.39062 0.79908 0.37517 0.81621 C 0.36771 0.82431 0.37014 0.82801 0.35937 0.83079 C 0.35417 0.83033 0.34878 0.83079 0.34358 0.82917 C 0.34184 0.82871 0.34115 0.8257 0.33976 0.82431 C 0.33559 0.82084 0.33073 0.81921 0.32639 0.81621 L 0.32639 0.81644 C 0.32101 0.81088 0.31458 0.80255 0.30816 0.79977 C 0.29861 0.79028 0.30833 0.79908 0.29722 0.79167 C 0.29201 0.7882 0.29479 0.78843 0.28976 0.78357 C 0.28299 0.77685 0.27431 0.77153 0.26667 0.76736 C 0.26632 0.76574 0.26649 0.76343 0.26545 0.7625 C 0.26337 0.76042 0.25816 0.75926 0.25816 0.75949 C 0.2526 0.74815 0.24097 0.7456 0.23247 0.73982 C 0.21962 0.73102 0.20764 0.71968 0.19479 0.71204 C 0.1875 0.70787 0.17899 0.70509 0.17153 0.70232 C 0.15781 0.69722 0.16927 0.70162 0.16059 0.69584 C 0.15521 0.69213 0.14792 0.6919 0.14219 0.69097 C 0.12986 0.68542 0.1151 0.68449 0.10208 0.68287 C 0.07361 0.68357 0.04427 0.67824 0.01667 0.68611 C 0.0059 0.68912 -0.00538 0.69537 -0.01632 0.69908 C -0.02205 0.70417 -0.02934 0.70926 -0.03576 0.71204 C -0.0401 0.71968 -0.04514 0.72454 -0.05035 0.73148 C -0.05538 0.7382 -0.05573 0.74445 -0.06146 0.74954 C -0.06458 0.76181 -0.06042 0.74676 -0.0651 0.75926 C -0.06858 0.76852 -0.0691 0.78009 -0.06997 0.79005 C -0.06979 0.79491 -0.07049 0.81713 -0.0651 0.82431 C -0.0625 0.82778 -0.05955 0.82709 -0.05642 0.82917 C -0.04896 0.83403 -0.04271 0.84005 -0.03455 0.84213 C -0.0276 0.84815 -0.01701 0.85255 -0.00903 0.85509 C -0.00313 0.86227 0.00799 0.86528 0.01545 0.86644 C 0.02604 0.8713 0.03628 0.8794 0.04722 0.88287 C 0.0526 0.88634 0.05712 0.88773 0.06302 0.88935 C 0.07917 0.90023 0.10035 0.90162 0.11788 0.90394 C 0.1467 0.90232 0.14132 0.9044 0.16059 0.89584 C 0.16128 0.89421 0.16181 0.8919 0.16302 0.89097 C 0.16528 0.88912 0.17031 0.88773 0.17031 0.88796 C 0.17465 0.88195 0.17691 0.8757 0.18125 0.86991 C 0.1842 0.86181 0.18837 0.85463 0.19219 0.84699 C 0.1941 0.83843 0.19497 0.83218 0.19844 0.82431 C 0.19826 0.81528 0.20469 0.76968 0.18854 0.7625 C 0.18316 0.75556 0.18212 0.74908 0.17517 0.74306 C 0.17483 0.74144 0.17483 0.73959 0.17396 0.7382 C 0.17153 0.73403 0.16788 0.73079 0.16528 0.72662 C 0.16389 0.72384 0.16198 0.7213 0.16059 0.71852 C 0.15972 0.7169 0.15937 0.71482 0.15799 0.71366 C 0.15712 0.7125 0.15573 0.7125 0.15451 0.71204 C 0.14705 0.70209 0.13872 0.68658 0.12882 0.68125 C 0.12656 0.67222 0.11389 0.66389 0.10694 0.66158 C 0.10538 0.65996 0.10417 0.65695 0.10208 0.65671 C 0.09184 0.65579 0.0816 0.65625 0.07153 0.65834 C 0.07014 0.65857 0.06997 0.66181 0.0691 0.6632 C 0.06719 0.66621 0.0651 0.66875 0.06302 0.67153 C 0.05434 0.68334 0.05 0.69908 0.04097 0.71042 C 0.03993 0.71366 0.03941 0.7169 0.03854 0.72014 C 0.03767 0.72384 0.03368 0.72986 0.03368 0.73009 C 0.03038 0.74769 0.02899 0.74908 0.03247 0.77546 C 0.03264 0.77732 0.03507 0.77755 0.03611 0.77871 C 0.03733 0.78009 0.03854 0.78195 0.03976 0.78357 C 0.04826 0.79653 0.06267 0.80209 0.07517 0.80486 C 0.09184 0.81389 0.11215 0.81875 0.13003 0.82107 C 0.13872 0.82384 0.14531 0.82639 0.15451 0.82755 C 0.17726 0.83357 0.20087 0.83334 0.22396 0.83565 C 0.24913 0.83496 0.27552 0.84213 0.29965 0.83241 C 0.32378 0.82269 0.28437 0.83171 0.31424 0.82593 C 0.3224 0.82222 0.33056 0.81829 0.33733 0.81134 C 0.33958 0.80903 0.3408 0.80463 0.34358 0.80324 C 0.34757 0.80116 0.34722 0.80185 0.35087 0.79815 C 0.36458 0.78426 0.35781 0.79074 0.36788 0.78033 C 0.36944 0.77871 0.37274 0.77546 0.37274 0.7757 C 0.37396 0.77269 0.37431 0.76921 0.37622 0.76736 C 0.37847 0.76528 0.38368 0.76412 0.38368 0.76435 C 0.39271 0.74769 0.38142 0.76597 0.39219 0.7544 C 0.39601 0.75 0.39878 0.74398 0.4033 0.73982 C 0.40868 0.72824 0.41806 0.71991 0.42517 0.71042 C 0.43073 0.70301 0.43299 0.69514 0.44097 0.69259 C 0.44896 0.68588 0.45729 0.68171 0.46667 0.67963 C 0.47483 0.68009 0.48299 0.67986 0.49097 0.68125 C 0.49253 0.68148 0.4934 0.6838 0.49479 0.68449 C 0.50226 0.6882 0.5099 0.69213 0.51788 0.69421 C 0.52396 0.69908 0.53056 0.70417 0.53715 0.70718 C 0.53941 0.70926 0.54132 0.71181 0.54358 0.71366 C 0.54462 0.71459 0.54635 0.71412 0.54705 0.71528 C 0.54931 0.71806 0.55035 0.72176 0.55208 0.725 C 0.5533 0.72732 0.55937 0.73264 0.56163 0.73472 C 0.56597 0.74352 0.57153 0.74977 0.57517 0.75926 C 0.57483 0.7669 0.57552 0.77477 0.57396 0.78195 C 0.57292 0.78658 0.55885 0.79352 0.55556 0.79491 C 0.5191 0.79375 0.5158 0.7963 0.49201 0.79005 C 0.48524 0.78542 0.47795 0.78195 0.47031 0.78033 C 0.46649 0.77732 0.46337 0.77315 0.45937 0.7706 C 0.45434 0.76736 0.44844 0.76644 0.44358 0.7625 C 0.43056 0.75209 0.41788 0.7375 0.40451 0.72824 C 0.38177 0.71227 0.35851 0.69884 0.33611 0.68287 C 0.3283 0.67732 0.31997 0.67037 0.31302 0.6632 C 0.30903 0.65903 0.30573 0.65301 0.30087 0.65023 C 0.29045 0.64445 0.28698 0.64005 0.27882 0.62917 C 0.2724 0.6206 0.27535 0.62801 0.26788 0.61945 C 0.25451 0.6044 0.24184 0.58773 0.23125 0.56898 C 0.22899 0.56019 0.22604 0.55185 0.22396 0.54306 C 0.21927 0.52292 0.22396 0.53634 0.21892 0.52338 C 0.21562 0.50023 0.22049 0.52894 0.21545 0.5088 C 0.21424 0.50463 0.21302 0.49584 0.21302 0.49607 C 0.20642 0.4081 0.19566 0.3132 0.21667 0.22917 C 0.21701 0.22477 0.21736 0.22037 0.21788 0.21621 C 0.21858 0.21181 0.21962 0.20764 0.22031 0.20324 C 0.22361 0.17107 0.21875 0.18982 0.22396 0.17222 C 0.22413 0.17107 0.22587 0.15625 0.22639 0.1544 C 0.22691 0.15255 0.22812 0.15139 0.22882 0.14954 C 0.22934 0.14792 0.22969 0.1463 0.23003 0.14468 C 0.23177 0.12801 0.23785 0.10972 0.25087 0.10394 C 0.26267 0.1044 0.28941 0.10209 0.30451 0.1088 C 0.31493 0.10834 0.33802 0.1169 0.34601 0.1007 C 0.34722 0.09236 0.34878 0.08496 0.34965 0.07639 C 0.34913 0.05741 0.3533 0.03658 0.34722 0.01945 C 0.34167 0.00347 0.34306 0.01551 0.33611 0.00139 C 0.32899 -0.01296 0.31615 -0.02523 0.3033 -0.02778 C 0.26285 -0.04583 0.22691 -0.04305 0.18247 -0.04398 C 0.17656 -0.0456 0.17083 -0.04676 0.16528 -0.05046 C 0.15868 -0.05486 0.1533 -0.06088 0.14601 -0.06342 C 0.14271 -0.06805 0.14271 -0.07129 0.13854 -0.075 C 0.13837 -0.07639 0.13559 -0.08657 0.13854 -0.08796 C 0.13993 -0.08866 0.1401 -0.08449 0.1408 -0.0831 C 0.14271 -0.08032 0.14722 -0.07963 0.14722 -0.07662 " pathEditMode="relative" rAng="0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10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" y="3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C 0.00174 0.00347 0.00434 0.00625 0.00608 0.00972 C 0.00677 0.01111 0.0066 0.01319 0.00729 0.01458 C 0.00972 0.01944 0.01389 0.025 0.01701 0.02917 C 0.0191 0.03819 0.02413 0.04375 0.03055 0.04722 C 0.03299 0.04838 0.03785 0.05046 0.03785 0.05046 C 0.05642 0.04954 0.0684 0.05579 0.08055 0.04074 C 0.08142 0.0375 0.08351 0.03426 0.08299 0.03079 C 0.08108 0.01806 0.07812 0.01898 0.06944 0.0162 C 0.05764 0.00579 0.0408 0.02106 0.02917 0.02593 C 0.02535 0.0294 0.02257 0.03495 0.01823 0.0375 C 0.01597 0.03889 0.01094 0.04074 0.01094 0.04074 C 0.00104 0.05394 -0.00955 0.05532 -0.02326 0.05694 C -0.05695 0.05602 -0.08993 0.05764 -0.12205 0.04398 C -0.12951 0.03727 -0.13872 0.03264 -0.14757 0.03079 C -0.15365 0.02685 -0.15816 0.02153 -0.16458 0.01944 C -0.17326 0.01181 -0.16163 0.0213 -0.17691 0.01296 C -0.18785 0.00694 -0.19757 -0.00231 -0.20851 -0.0081 C -0.21163 -0.01435 -0.21649 -0.02037 -0.22205 -0.02269 C -0.22743 -0.02986 -0.23281 -0.03843 -0.23906 -0.04398 C -0.2474 -0.06088 -0.23403 -0.03565 -0.24636 -0.05208 C -0.24722 -0.05324 -0.2467 -0.05556 -0.24757 -0.05694 C -0.24844 -0.05856 -0.25017 -0.0588 -0.25122 -0.06019 C -0.25399 -0.06412 -0.25851 -0.07315 -0.25851 -0.07315 C -0.2599 -0.07847 -0.26458 -0.08773 -0.26458 -0.08773 C -0.26615 -0.0963 -0.26719 -0.09838 -0.2658 -0.10741 C -0.25451 -0.10625 -0.25434 -0.10718 -0.24636 -0.10417 C -0.23576 -0.10023 -0.22656 -0.09213 -0.2158 -0.08935 C -0.21424 -0.08773 -0.21267 -0.08565 -0.21094 -0.08449 C -0.20868 -0.08287 -0.20365 -0.08125 -0.20365 -0.08125 C -0.19948 -0.07569 -0.19497 -0.07407 -0.19028 -0.06991 C -0.18767 -0.05972 -0.18576 -0.05046 -0.18906 -0.03912 C -0.19028 -0.03472 -0.19479 -0.03333 -0.19636 -0.02917 C -0.19965 -0.0206 -0.19722 -0.02384 -0.20365 -0.01944 C -0.20799 -0.01181 -0.20625 -0.01366 -0.21215 -0.0081 C -0.21458 -0.00579 -0.21945 -0.00162 -0.21945 -0.00162 C -0.22396 0.00671 -0.23038 0.00972 -0.23785 0.01134 C -0.24358 0.01065 -0.25017 0.01227 -0.25486 0.0081 C -0.25886 0.0044 -0.26059 -0.00278 -0.26458 -0.00648 C -0.27031 -0.01157 -0.26701 -0.0088 -0.27448 -0.01458 C -0.27865 -0.02292 -0.28351 -0.02801 -0.29045 -0.03241 C -0.29323 -0.03866 -0.29583 -0.04329 -0.30122 -0.0456 C -0.30313 -0.05301 -0.30677 -0.05625 -0.31215 -0.05856 C -0.32049 -0.07338 -0.33941 -0.08542 -0.35122 -0.09583 C -0.35434 -0.10255 -0.3566 -0.10231 -0.36215 -0.10417 C -0.375 -0.10231 -0.37136 -0.10301 -0.37934 -0.09583 C -0.3849 -0.08472 -0.38837 -0.07292 -0.39392 -0.06181 C -0.39497 -0.05301 -0.39583 -0.0456 -0.39879 -0.0375 C -0.39913 -0.03519 -0.4 -0.0331 -0.4 -0.03079 C -0.4 -0.03009 -0.40677 0.05023 -0.39028 0.06505 C -0.38872 0.06806 -0.3882 0.07176 -0.38663 0.07477 C -0.38455 0.0787 -0.38073 0.08148 -0.37813 0.08449 C -0.36979 0.09398 -0.3684 0.09653 -0.35747 0.09907 C -0.32865 0.09653 -0.32865 0.09838 -0.31094 0.09259 C -0.30642 0.08866 -0.30278 0.08356 -0.29757 0.08125 C -0.29462 0.07546 -0.28403 0.06389 -0.27934 0.06181 C -0.27778 0.05856 -0.27656 0.05486 -0.27448 0.05208 C -0.27118 0.04769 -0.26458 0.03912 -0.26458 0.03912 C -0.26094 0.02454 -0.26701 0.04699 -0.25972 0.02755 C -0.25504 0.01505 -0.25278 0.00185 -0.24757 -0.00972 C -0.24583 -0.01921 -0.24323 -0.02384 -0.24149 -0.03241 C -0.23924 -0.04306 -0.23872 -0.05417 -0.23663 -0.06505 C -0.23576 -0.0787 -0.23455 -0.08819 -0.23177 -0.10093 C -0.23108 -0.10417 -0.23021 -0.10741 -0.22934 -0.11065 C -0.22899 -0.11227 -0.22917 -0.11458 -0.22813 -0.11551 C -0.22483 -0.11852 -0.21701 -0.12199 -0.21701 -0.12199 C -0.20833 -0.11898 -0.21337 -0.12199 -0.20365 -0.10903 C -0.19271 -0.09444 -0.18611 -0.07685 -0.17934 -0.05856 C -0.17552 -0.02847 -0.17083 -0.05324 -0.17691 0.00486 C -0.17761 0.01157 -0.18316 0.01898 -0.18785 0.02106 C -0.18958 0.02477 -0.19045 0.0294 -0.19271 0.03241 C -0.19792 0.03935 -0.20417 0.04259 -0.21094 0.0456 C -0.21337 0.04676 -0.2158 0.04769 -0.21823 0.04884 C -0.22066 0.05 -0.2257 0.05208 -0.2257 0.05208 C -0.23264 0.05069 -0.24063 0.05255 -0.24636 0.04722 C -0.24913 0.04468 -0.25365 0.0375 -0.25365 0.0375 C -0.25851 0.0169 -0.27274 -0.00741 -0.2842 -0.02269 C -0.29149 -0.03218 -0.2908 -0.03611 -0.3 -0.04236 C -0.30278 -0.04792 -0.30486 -0.05 -0.30972 -0.05208 C -0.3125 -0.05162 -0.31563 -0.05208 -0.31823 -0.05046 C -0.31945 -0.04977 -0.31875 -0.04699 -0.31945 -0.0456 C -0.32361 -0.03588 -0.32292 -0.03727 -0.32813 -0.03241 C -0.32986 -0.01019 -0.33299 0.03148 -0.31945 0.04884 C -0.31649 0.06042 -0.31094 0.07245 -0.30365 0.07963 C -0.30226 0.08542 -0.29514 0.09421 -0.29514 0.09421 C -0.29271 0.1037 -0.28576 0.11181 -0.28056 0.11875 C -0.27361 0.14213 -0.2566 0.15949 -0.24271 0.17569 C -0.2382 0.18102 -0.23386 0.18773 -0.22813 0.19028 C -0.21597 0.20324 -0.20504 0.21968 -0.19028 0.22755 C -0.18108 0.23773 -0.1717 0.24259 -0.16111 0.24884 C -0.15538 0.25208 -0.15104 0.25648 -0.14514 0.25856 C -0.12465 0.275 -0.10729 0.27616 -0.08299 0.27801 C -0.06962 0.27685 -0.05608 0.27616 -0.04271 0.27477 C -0.03976 0.27454 -0.03698 0.27292 -0.0342 0.27153 C -0.03004 0.26968 -0.02205 0.26505 -0.02205 0.26505 C -0.0184 0.26042 -0.01563 0.26088 -0.01094 0.25856 C -0.00469 0.25532 -0.00052 0.24931 0.00608 0.24722 C 0.01024 0.24167 0.01406 0.24236 0.01823 0.2375 C 0.02621 0.22801 0.03489 0.21597 0.04514 0.21134 C 0.04722 0.20926 0.04948 0.20741 0.05121 0.20486 C 0.05208 0.20347 0.05174 0.20139 0.05243 0.2 C 0.05503 0.19491 0.0559 0.19514 0.05972 0.19352 C 0.06285 0.18727 0.0651 0.18148 0.07066 0.17894 C 0.07639 0.1713 0.07951 0.16065 0.08663 0.1544 C 0.09149 0.14144 0.08576 0.15324 0.09392 0.14468 C 0.09653 0.1419 0.09844 0.1375 0.10104 0.13495 C 0.10469 0.13171 0.10833 0.13009 0.11215 0.12685 C 0.12517 0.10093 0.1 0.11157 0.09028 0.11227 C 0.0842 0.12847 0.08299 0.15417 0.09271 0.16759 C 0.09514 0.17569 0.09687 0.18056 0.10226 0.18542 C 0.10451 0.19444 0.10764 0.20208 0.11215 0.20972 C 0.11354 0.21551 0.1158 0.22755 0.1158 0.22755 C 0.11493 0.25069 0.12014 0.25972 0.10712 0.26829 C 0.10382 0.275 0.10087 0.275 0.09514 0.27801 C 0.02743 0.27361 0.06371 0.27986 0.03055 0.26505 C 0.02292 0.25532 0.03351 0.26782 0.0243 0.26019 C 0.01302 0.25069 0.02274 0.25579 0.01458 0.25208 C 0.00989 0.24722 -0.00017 0.23333 -0.00608 0.23079 C -0.00955 0.22616 -0.01198 0.22037 -0.0158 0.2162 C -0.02083 0.21042 -0.02049 0.21296 -0.02448 0.20648 C -0.03021 0.19745 -0.03507 0.18727 -0.04271 0.18056 C -0.04462 0.17269 -0.04826 0.1713 -0.05243 0.16574 C -0.0625 0.15208 -0.07118 0.13819 -0.08299 0.12685 C -0.08941 0.11389 -0.09965 0.09606 -0.11094 0.09097 C -0.11701 0.07894 -0.13507 0.0662 -0.14514 0.06181 C -0.14792 0.06227 -0.15104 0.06204 -0.15365 0.06343 C -0.16076 0.06713 -0.15833 0.08125 -0.1599 0.08935 C -0.16233 0.11713 -0.16215 0.11065 -0.1599 0.15602 C -0.15816 0.18843 -0.13629 0.21273 -0.12083 0.23426 C -0.11649 0.24954 -0.09445 0.25648 -0.0842 0.26343 C -0.06111 0.26273 -0.03785 0.26875 -0.01701 0.25532 C -0.01233 0.24907 -0.00764 0.24606 -0.00122 0.24398 C 0.0066 0.23773 0.01354 0.23032 0.02066 0.22269 C 0.02274 0.2206 0.02361 0.2169 0.02552 0.21458 C 0.02864 0.21088 0.03299 0.20949 0.03663 0.20648 C 0.03819 0.2037 0.03958 0.20093 0.04149 0.19838 C 0.0434 0.19583 0.04583 0.19444 0.04757 0.1919 C 0.0533 0.18333 0.05799 0.1706 0.06337 0.16088 C 0.06684 0.15463 0.06771 0.14653 0.07066 0.13981 C 0.07812 0.12315 0.08524 0.10602 0.09271 0.08935 C 0.09809 0.07731 0.09826 0.06389 0.10347 0.05208 C 0.10555 0.03495 0.11128 0.01782 0.1158 0.00162 C 0.11944 -0.01157 0.1217 -0.02361 0.12917 -0.03426 C 0.13299 -0.0463 0.13854 -0.05 0.14635 -0.05694 C 0.17569 -0.05509 0.16597 -0.05509 0.1842 -0.05046 C 0.18819 -0.04259 0.19549 -0.03796 0.20121 -0.03241 C 0.20729 -0.02014 0.21736 -0.01227 0.22656 -0.00486 C 0.23576 0.01065 0.24826 0.02037 0.25851 0.03426 C 0.26215 0.03935 0.26545 0.04583 0.26944 0.05046 C 0.27361 0.05532 0.27847 0.05903 0.28299 0.06343 C 0.28542 0.06574 0.29028 0.06991 0.29028 0.06991 C 0.29358 0.06944 0.29739 0.07083 0.3 0.06829 C 0.30208 0.06644 0.30243 0.06204 0.30243 0.05856 C 0.30278 0.02106 0.30156 -0.0162 0.30121 -0.0537 C 0.30226 -0.08634 0.2941 -0.09931 0.31337 -0.09421 C 0.3184 -0.09074 0.32326 -0.08704 0.32795 -0.08287 C 0.33472 -0.07014 0.34861 -0.06435 0.35851 -0.05694 C 0.36337 -0.04722 0.35781 -0.05602 0.36701 -0.05046 C 0.36892 -0.04931 0.37014 -0.04699 0.37187 -0.0456 C 0.37292 -0.04468 0.3743 -0.04444 0.37552 -0.04398 C 0.39305 -0.02708 0.36962 -0.04838 0.38542 -0.0375 C 0.3908 -0.0338 0.39583 -0.02801 0.40121 -0.02431 C 0.40625 -0.02083 0.41389 -0.01806 0.41944 -0.0162 C 0.43559 -0.00023 0.45573 -0.00023 0.4743 0.0081 C 0.48177 0.02315 0.48021 0.04745 0.47066 0.06019 C 0.46684 0.07523 0.46736 0.06759 0.45972 0.07963 C 0.4559 0.08542 0.45469 0.09167 0.44878 0.09421 C 0.44531 0.09884 0.43993 0.10694 0.43542 0.11065 C 0.43351 0.11227 0.43125 0.11273 0.42917 0.11389 C 0.42743 0.11481 0.42587 0.11597 0.4243 0.11713 C 0.41684 0.12315 0.41215 0.12894 0.40364 0.13171 C 0.39323 0.14005 0.38524 0.14306 0.37309 0.14468 C 0.35278 0.16273 0.32378 0.14815 0.3 0.14468 C 0.29062 0.13935 0.27951 0.13657 0.27066 0.13009 C 0.25226 0.1162 0.23455 0.1 0.21701 0.08449 C 0.20903 0.07755 0.20295 0.06736 0.19635 0.05856 C 0.19305 0.05417 0.18542 0.04722 0.18542 0.04722 C 0.1743 0.02269 0.1566 -0.00185 0.14271 -0.02431 C 0.13976 -0.03403 0.13489 -0.03727 0.13055 -0.0456 C 0.12517 -0.05625 0.12153 -0.07083 0.11337 -0.07801 C 0.1118 -0.08634 0.10972 -0.09213 0.1059 -0.09907 C 0.10555 -0.10069 0.10521 -0.10255 0.10469 -0.10417 C 0.10364 -0.10694 0.10191 -0.10926 0.10104 -0.11227 C 0.09496 -0.13426 0.10208 -0.11852 0.09635 -0.13009 C 0.09427 -0.14421 0.09305 -0.16065 0.08177 -0.16574 C 0.07274 -0.17778 0.07743 -0.17315 0.05 -0.16759 C 0.04705 -0.1669 0.04549 -0.16204 0.04271 -0.16088 C 0.03941 -0.15648 0.03559 -0.15301 0.03299 -0.14792 C 0.02951 -0.1412 0.0276 -0.13356 0.0243 -0.12685 C 0.02292 -0.11782 0.02205 -0.10949 0.01944 -0.10093 C 0.0191 -0.09653 0.01805 -0.09213 0.01823 -0.08773 C 0.01858 -0.07685 0.01892 -0.06597 0.02066 -0.05532 C 0.02101 -0.05301 0.02326 -0.05231 0.0243 -0.05046 C 0.02535 -0.04861 0.02552 -0.04583 0.02674 -0.04398 C 0.03055 -0.03819 0.04132 -0.03704 0.04635 -0.03588 C 0.05451 -0.02431 0.04878 -0.03079 0.0743 -0.03079 C 0.10781 -0.03079 0.14184 -0.03194 0.17552 -0.03241 C 0.18993 -0.03773 0.1658 -0.02917 0.19392 -0.03588 C 0.20694 -0.03889 0.21996 -0.04537 0.23299 -0.04884 C 0.24184 -0.05394 0.25139 -0.05903 0.26094 -0.06181 C 0.2658 -0.06319 0.27552 -0.06505 0.27552 -0.06505 C 0.28299 -0.06991 0.29184 -0.07199 0.3 -0.07477 C 0.30781 -0.08264 0.31545 -0.08218 0.3243 -0.08611 C 0.33385 -0.09028 0.34236 -0.09421 0.35243 -0.09583 C 0.36233 -0.10231 0.37465 -0.10139 0.38542 -0.10255 C 0.47986 -0.09954 0.41094 -0.10162 0.45 -0.09583 C 0.45469 -0.09259 0.45955 -0.09005 0.46458 -0.08773 C 0.46788 -0.08171 0.47326 -0.07662 0.47552 -0.06991 C 0.4809 -0.05347 0.475 -0.06574 0.48055 -0.05532 C 0.48055 -0.0544 0.48333 0.0081 0.47674 0.03079 C 0.4743 0.03935 0.47292 0.05069 0.46944 0.05856 C 0.46753 0.06296 0.46424 0.06574 0.46215 0.06991 C 0.45816 0.07778 0.45573 0.08542 0.45243 0.09421 C 0.44844 0.10486 0.44201 0.11296 0.43663 0.12199 C 0.43351 0.12731 0.43246 0.13449 0.42917 0.13981 C 0.4276 0.14259 0.42483 0.14375 0.42309 0.1463 C 0.40087 0.17801 0.4191 0.15278 0.40851 0.17245 C 0.40069 0.18681 0.3901 0.19884 0.38055 0.21134 C 0.3592 0.23935 0.33455 0.27454 0.30486 0.28449 C 0.2967 0.29097 0.29149 0.29167 0.28177 0.29421 C 0.2651 0.29213 0.24826 0.29097 0.23177 0.28773 C 0.21875 0.28519 0.20503 0.27199 0.19392 0.26343 C 0.17153 0.24606 0.15538 0.23148 0.13663 0.20648 C 0.13125 0.19931 0.12292 0.19676 0.11701 0.19028 C 0.10208 0.17431 0.08524 0.15926 0.07187 0.14144 C 0.05816 0.12315 0.04635 0.09931 0.03055 0.08449 C 0.01944 0.07407 0.00746 0.06296 -0.00243 0.05046 C -0.01528 0.03449 -0.02257 0.01921 -0.04028 0.01458 C -0.05695 -0.00023 -0.05521 0.03519 -0.04879 0.04884 C -0.04653 0.05347 -0.04323 0.05694 -0.04149 0.06181 C -0.03889 0.06875 -0.03767 0.07662 -0.0342 0.08287 C -0.03264 0.08565 -0.02986 0.08681 -0.02813 0.08935 C -0.01875 0.10324 -0.01076 0.11944 -0.00122 0.13333 C 0.01163 0.15208 0.02778 0.17083 0.04271 0.18704 C 0.05451 0.19977 0.05226 0.19398 0.06458 0.20486 C 0.07205 0.21157 0.07969 0.21829 0.08663 0.22593 C 0.08976 0.2294 0.09167 0.23449 0.09514 0.2375 C 0.13003 0.26759 0.1092 0.24537 0.1342 0.26343 C 0.14948 0.27454 0.16389 0.28542 0.18055 0.29259 C 0.19097 0.30208 0.20226 0.3125 0.21337 0.32037 C 0.22309 0.32731 0.23489 0.33032 0.24514 0.33657 C 0.25833 0.34491 0.27101 0.35602 0.28542 0.35926 C 0.29635 0.36412 0.30712 0.37037 0.31823 0.37407 C 0.36007 0.37176 0.33906 0.38032 0.35364 0.36088 C 0.35538 0.35116 0.35677 0.34144 0.35851 0.33171 C 0.35746 0.3081 0.36076 0.29769 0.34514 0.28935 C 0.33524 0.27616 0.32951 0.28403 0.31215 0.28611 C 0.30746 0.28819 0.30347 0.29213 0.29878 0.29421 C 0.29201 0.30764 0.28038 0.31875 0.27187 0.33009 C 0.26944 0.33333 0.26424 0.33958 0.26215 0.34306 C 0.2592 0.34838 0.25712 0.35463 0.25364 0.35926 C 0.24219 0.375 0.24687 0.36759 0.23906 0.38056 C 0.2368 0.38935 0.23906 0.38264 0.23299 0.39352 C 0.23125 0.39676 0.22778 0.40324 0.22778 0.40324 C 0.22517 0.41343 0.22847 0.40278 0.22292 0.41296 C 0.22066 0.41713 0.2191 0.42153 0.21701 0.42593 C 0.21597 0.42824 0.21354 0.42894 0.21215 0.43079 C 0.20538 0.43981 0.21198 0.43588 0.20486 0.43912 C 0.19861 0.45579 0.20642 0.43866 0.19878 0.44722 C 0.19514 0.45139 0.19253 0.4588 0.18906 0.46343 C 0.18698 0.47199 0.18715 0.48449 0.19392 0.48935 C 0.19774 0.49213 0.20608 0.49583 0.20608 0.49583 C 0.2342 0.49468 0.26215 0.49398 0.29028 0.49259 C 0.29844 0.49213 0.3066 0.48681 0.31458 0.48449 C 0.33819 0.47778 0.36128 0.46852 0.3842 0.45856 C 0.39358 0.45023 0.40451 0.44792 0.41458 0.44074 C 0.42847 0.43079 0.44305 0.4213 0.45608 0.40972 C 0.47222 0.39537 0.48003 0.37523 0.49149 0.35602 C 0.4934 0.34861 0.4941 0.34097 0.49514 0.33333 C 0.49444 0.36481 0.49358 0.41898 0.48177 0.45046 C 0.48142 0.45417 0.48142 0.4581 0.48055 0.46181 C 0.48003 0.46366 0.47847 0.46481 0.47795 0.46667 C 0.47535 0.47778 0.47465 0.49167 0.46823 0.50093 C 0.46528 0.52037 0.4658 0.51944 0.45729 0.53495 C 0.45069 0.54722 0.45538 0.54213 0.44878 0.54792 C 0.44305 0.56319 0.45 0.54838 0.44271 0.55602 C 0.43785 0.56111 0.43403 0.56944 0.42795 0.57245 C 0.42448 0.57407 0.42066 0.57454 0.41701 0.57569 C 0.40434 0.57523 0.39167 0.57546 0.37917 0.57407 C 0.37691 0.57384 0.37517 0.57176 0.37309 0.57083 C 0.36267 0.56574 0.35312 0.55949 0.34392 0.55116 C 0.33628 0.54421 0.32882 0.53403 0.32066 0.52847 C 0.31684 0.51991 0.31163 0.51644 0.30729 0.50903 C 0.29618 0.49005 0.28628 0.47083 0.27674 0.45046 C 0.27517 0.4419 0.27239 0.4338 0.26944 0.42593 C 0.26771 0.41481 0.26614 0.4081 0.26944 0.39514 C 0.27031 0.39144 0.27517 0.39306 0.27795 0.3919 C 0.29531 0.39352 0.29236 0.39421 0.30486 0.39838 C 0.30903 0.40255 0.31198 0.40741 0.31701 0.40972 C 0.32465 0.41736 0.34114 0.4287 0.34635 0.4375 C 0.34913 0.44236 0.35087 0.44884 0.35486 0.45208 C 0.36094 0.45694 0.36684 0.46319 0.37187 0.46991 C 0.37917 0.47963 0.38437 0.49144 0.39028 0.50255 C 0.39305 0.51366 0.38924 0.50023 0.39514 0.51389 C 0.39826 0.52106 0.40017 0.5294 0.40364 0.53657 C 0.40799 0.56597 0.41128 0.60625 0.38542 0.61782 C 0.3809 0.62685 0.38559 0.61944 0.37674 0.62593 C 0.36979 0.63102 0.36927 0.63218 0.36094 0.63426 C 0.33455 0.6331 0.30816 0.6331 0.28177 0.63079 C 0.26701 0.6294 0.2526 0.6213 0.23785 0.61944 C 0.22743 0.61597 0.21771 0.61088 0.20729 0.6081 C 0.19687 0.59769 0.18472 0.59676 0.17309 0.59028 C 0.14635 0.57546 0.12153 0.55671 0.09635 0.53819 C 0.08837 0.53218 0.09427 0.53426 0.08663 0.52523 C 0.08489 0.52315 0.08246 0.52245 0.08055 0.52037 C 0.07743 0.5169 0.07483 0.51273 0.07187 0.50903 C 0.06892 0.50509 0.06614 0.50093 0.06458 0.49583 C 0.06371 0.49306 0.06354 0.49005 0.06215 0.48773 C 0.05816 0.48079 0.05226 0.47616 0.04757 0.46991 C 0.03437 0.45231 0.05139 0.46829 0.04028 0.45856 C 0.03455 0.43935 0.03767 0.44745 0.03177 0.43426 C 0.03003 0.4206 0.02743 0.42269 0.0243 0.41134 C 0.02205 0.40301 0.02413 0.40602 0.02187 0.39676 C 0.01962 0.38796 0.01632 0.37986 0.01458 0.37083 C 0.01354 0.3581 0.01146 0.34792 0.00729 0.33657 C 0.00608 0.325 0.00555 0.32199 0.00121 0.31227 C -0.00017 0.30347 -0.00156 0.29931 -0.00729 0.29421 C -0.01337 0.30625 -0.00625 0.29097 -0.01094 0.30579 C -0.01511 0.31921 -0.02066 0.33241 -0.02448 0.3463 C -0.02691 0.35509 -0.02865 0.36389 -0.03177 0.37245 C -0.03576 0.39931 -0.02951 0.36713 -0.03663 0.3838 C -0.03767 0.38634 -0.04097 0.40139 -0.04149 0.40486 C -0.04375 0.4213 -0.04358 0.43958 -0.04757 0.45532 C -0.04722 0.49977 -0.04757 0.54421 -0.04636 0.58866 C -0.04636 0.59097 -0.04462 0.59282 -0.04392 0.59514 C -0.04184 0.60185 -0.04011 0.61227 -0.03663 0.61782 C -0.0342 0.62176 -0.03056 0.62361 -0.02813 0.62755 C -0.02379 0.63449 -0.02014 0.64005 -0.01337 0.64236 C -0.00781 0.64792 -0.00434 0.65023 0.00243 0.65208 C 0.01198 0.65833 0.02378 0.66111 0.0342 0.66343 C 0.0651 0.67708 0.11996 0.66574 0.14028 0.66505 C 0.16007 0.66065 0.17674 0.64444 0.19635 0.63912 C 0.21128 0.62708 0.22778 0.61667 0.24149 0.60162 C 0.25139 0.59074 0.2691 0.56736 0.28055 0.5625 C 0.2842 0.55926 0.28733 0.55463 0.29149 0.55278 C 0.29392 0.55162 0.29878 0.54954 0.29878 0.54954 C 0.31337 0.5544 0.30781 0.58148 0.31944 0.5919 C 0.32222 0.60278 0.32674 0.61157 0.33299 0.61944 C 0.33628 0.63241 0.33073 0.61458 0.34028 0.62755 C 0.34184 0.62963 0.34167 0.63333 0.34271 0.63588 C 0.34375 0.63819 0.34531 0.64005 0.34635 0.64236 C 0.34948 0.64907 0.35174 0.65671 0.35486 0.66343 C 0.35799 0.67014 0.3625 0.67477 0.3658 0.68125 C 0.36979 0.68935 0.37014 0.69282 0.37552 0.70093 C 0.37882 0.70579 0.38316 0.70926 0.38663 0.71389 C 0.39219 0.7213 0.39687 0.72917 0.40243 0.73657 C 0.40382 0.74236 0.41094 0.75116 0.41094 0.75116 C 0.40833 0.76157 0.41094 0.75671 0.39635 0.7544 C 0.38628 0.75278 0.37691 0.74838 0.36701 0.7463 C 0.36059 0.74074 0.35538 0.74097 0.34757 0.73981 C 0.33542 0.73171 0.32066 0.72662 0.30729 0.72361 C 0.29045 0.71458 0.27135 0.70833 0.25364 0.70255 C 0.24462 0.69606 0.23333 0.69329 0.22292 0.69097 C 0.21493 0.68565 0.20642 0.68194 0.19757 0.67963 C 0.19323 0.67662 0.18854 0.67407 0.1842 0.67153 C 0.17882 0.66852 0.18021 0.6713 0.17552 0.66829 C 0.1651 0.66134 0.17413 0.66458 0.16337 0.66181 C 0.1533 0.65509 0.14392 0.65023 0.13299 0.64722 C 0.12153 0.63819 0.10937 0.63102 0.09635 0.62755 C 0.09167 0.62338 0.08733 0.62245 0.08177 0.62106 C 0.0783 0.61667 0.07535 0.6162 0.07066 0.61458 C 0.06649 0.61088 0.06337 0.60972 0.05851 0.6081 C 0.05347 0.60301 0.04983 0.6 0.04392 0.59676 C 0.04167 0.59375 0.04028 0.58981 0.03785 0.58704 C 0.03333 0.58194 0.02847 0.58125 0.02309 0.57894 C 0.01632 0.56528 0.00451 0.5581 -0.00365 0.5463 C -0.01094 0.53565 -0.01563 0.51852 -0.02448 0.51065 C -0.02674 0.50556 -0.02986 0.50116 -0.03177 0.49583 C -0.03455 0.48819 -0.03299 0.48611 -0.03785 0.47963 C -0.03924 0.47199 -0.04254 0.46713 -0.04514 0.46019 C -0.04549 0.45532 -0.04566 0.45046 -0.04636 0.4456 C -0.04722 0.43889 -0.05 0.42593 -0.05 0.42593 C -0.05035 0.41898 -0.05139 0.41181 -0.05122 0.40486 C -0.05087 0.39028 -0.05295 0.32407 -0.0342 0.30741 C -0.03038 0.29977 -0.02865 0.29398 -0.02205 0.29097 C -0.01476 0.28148 -0.00642 0.27477 0.00364 0.27153 C 0.00937 0.26644 0.0151 0.26644 0.02187 0.26505 C 0.06319 0.2669 0.04496 0.26389 0.0658 0.27315 C 0.07101 0.28009 0.07674 0.29051 0.08299 0.29583 C 0.08542 0.30625 0.08229 0.2956 0.08785 0.30579 C 0.0901 0.30995 0.09167 0.31458 0.09392 0.31875 C 0.09514 0.32083 0.09635 0.32315 0.09757 0.32523 C 0.09983 0.33403 0.10243 0.34167 0.1059 0.34954 C 0.10712 0.35602 0.1092 0.36134 0.11094 0.36759 C 0.11128 0.3713 0.11146 0.37523 0.11215 0.37894 C 0.11267 0.38125 0.11424 0.3831 0.11458 0.38542 C 0.11614 0.39653 0.11597 0.4081 0.11701 0.41944 C 0.11667 0.43148 0.11649 0.44329 0.1158 0.45532 C 0.1151 0.46759 0.09826 0.49491 0.08906 0.49907 C 0.08455 0.50833 0.08941 0.50116 0.08055 0.50579 C 0.0783 0.50694 0.07639 0.50926 0.0743 0.51065 C 0.06424 0.51713 0.05226 0.51759 0.04149 0.51875 C 0.01632 0.51759 -0.00903 0.5169 -0.0342 0.51551 C -0.04965 0.51458 -0.06858 0.50301 -0.0842 0.49907 C -0.10695 0.4838 -0.12847 0.46574 -0.15122 0.45046 C -0.16024 0.43565 -0.17292 0.42477 -0.18299 0.41134 C -0.19063 0.40116 -0.19722 0.38912 -0.20486 0.37894 C -0.21754 0.36204 -0.23056 0.34745 -0.24149 0.32847 C -0.25052 0.31273 -0.25764 0.29468 -0.2658 0.27801 C -0.27708 0.25463 -0.26337 0.29213 -0.28056 0.2537 C -0.2842 0.2456 -0.28837 0.23981 -0.29271 0.23241 C -0.30087 0.21806 -0.30851 0.20278 -0.31701 0.18866 C -0.32535 0.17477 -0.33212 0.16042 -0.34149 0.14792 C -0.34479 0.14352 -0.34757 0.13565 -0.35122 0.13171 C -0.35469 0.12801 -0.36059 0.12546 -0.36458 0.12199 C -0.37222 0.12407 -0.37465 0.12662 -0.37934 0.13495 C -0.38142 0.14352 -0.37986 0.13843 -0.38542 0.14954 C -0.38663 0.15208 -0.38733 0.16065 -0.38785 0.1625 C -0.38976 0.16968 -0.3934 0.17731 -0.39636 0.1838 C -0.3967 0.18588 -0.39688 0.18819 -0.39757 0.19028 C -0.39809 0.19213 -0.39965 0.19329 -0.4 0.19514 C -0.40504 0.21713 -0.39688 0.19699 -0.40486 0.21458 C -0.40695 0.22546 -0.40833 0.23657 -0.41094 0.24722 C -0.41285 0.28102 -0.42292 0.33634 -0.41094 0.36088 C -0.4059 0.37106 -0.39809 0.37593 -0.39149 0.3838 C -0.38542 0.39074 -0.3849 0.39306 -0.37691 0.39514 C -0.37101 0.40046 -0.36406 0.39977 -0.35747 0.40162 C -0.3342 0.40116 -0.31094 0.40139 -0.28785 0.4 C -0.27517 0.39907 -0.25747 0.38171 -0.24392 0.37731 C -0.24011 0.37222 -0.23576 0.36644 -0.23056 0.36412 C -0.22708 0.35949 -0.225 0.35486 -0.22083 0.35116 C -0.21892 0.34468 -0.21632 0.3419 -0.21215 0.33819 C -0.2092 0.32662 -0.21181 0.33032 -0.20608 0.32523 C -0.20451 0.31875 -0.20295 0.31597 -0.19879 0.31227 C -0.19479 0.29653 -0.20139 0.32037 -0.19392 0.30255 C -0.19254 0.29907 -0.19271 0.29468 -0.19149 0.29097 C -0.18872 0.28241 -0.18733 0.27338 -0.1842 0.26505 C -0.18177 0.24838 -0.17969 0.23079 -0.1757 0.21458 C -0.17622 0.18495 -0.17014 0.14282 -0.18542 0.11551 C -0.18872 0.10255 -0.1974 0.09468 -0.20486 0.08611 C -0.21528 0.07431 -0.2257 0.0662 -0.23906 0.06181 C -0.25122 0.06296 -0.26354 0.06319 -0.2757 0.06505 C -0.27899 0.06551 -0.2934 0.08241 -0.29757 0.08611 C -0.30139 0.09375 -0.3066 0.09745 -0.31094 0.10417 C -0.31736 0.11412 -0.32361 0.12431 -0.33177 0.13171 C -0.33333 0.14005 -0.33646 0.14583 -0.34028 0.15278 C -0.34288 0.16319 -0.34271 0.16597 -0.35 0.17245 C -0.35226 0.18796 -0.36215 0.20579 -0.36701 0.22106 C -0.3691 0.22755 -0.37031 0.23426 -0.37205 0.24074 C -0.3724 0.24236 -0.37326 0.2456 -0.37326 0.2456 C -0.3757 0.2787 -0.37639 0.28009 -0.37326 0.33009 C -0.37257 0.34028 -0.36528 0.35972 -0.36094 0.36759 C -0.35816 0.37245 -0.35243 0.38218 -0.35243 0.38218 C -0.34913 0.39537 -0.34167 0.40278 -0.3342 0.41134 C -0.33281 0.41273 -0.33195 0.41481 -0.33056 0.4162 C -0.32743 0.41968 -0.32413 0.42269 -0.32083 0.42593 C -0.31927 0.42755 -0.3184 0.43056 -0.31701 0.43241 C -0.31563 0.43426 -0.31389 0.43588 -0.31215 0.4375 C -0.30504 0.44398 -0.29722 0.44884 -0.29045 0.45532 C -0.27969 0.46505 -0.27031 0.47847 -0.25729 0.48125 C -0.24531 0.48912 -0.23542 0.49745 -0.22205 0.50093 C -0.21441 0.50833 -0.20434 0.50972 -0.19514 0.51227 C -0.17379 0.51829 -0.15799 0.525 -0.13542 0.52847 C -0.1092 0.52778 -0.06684 0.53796 -0.04392 0.50741 C -0.03976 0.48542 -0.03681 0.46759 -0.05243 0.4537 C -0.05434 0.4463 -0.05677 0.44884 -0.06094 0.44398 C -0.06962 0.43403 -0.06354 0.43727 -0.07083 0.43426 C -0.07917 0.42569 -0.08976 0.4206 -0.10017 0.41782 C -0.1125 0.40949 -0.13021 0.4088 -0.14392 0.40648 C -0.15295 0.40764 -0.16181 0.40833 -0.17083 0.40972 C -0.17847 0.41088 -0.1816 0.42731 -0.18663 0.43426 C -0.18924 0.44468 -0.19306 0.4544 -0.19514 0.46505 C -0.19427 0.47755 -0.1941 0.49005 -0.19271 0.50255 C -0.19254 0.5044 -0.19097 0.50579 -0.19028 0.50741 C -0.18333 0.52338 -0.17379 0.53287 -0.16111 0.53981 C -0.15451 0.54838 -0.14879 0.55046 -0.14028 0.55278 C -0.13038 0.55949 -0.12205 0.56389 -0.11094 0.56574 C -0.10243 0.57176 -0.10504 0.57106 -0.09028 0.57083 C -0.06146 0.57037 -0.03247 0.56875 -0.00365 0.56759 C 0.00955 0.5662 0.0191 0.56273 0.03177 0.56088 C 0.04566 0.55625 0.02847 0.56273 0.04028 0.55602 C 0.04358 0.55417 0.05278 0.55324 0.05486 0.55278 C 0.06649 0.54514 0.08003 0.54306 0.09271 0.54144 C 0.10642 0.53218 0.10087 0.53472 0.13055 0.54144 C 0.13194 0.54167 0.13194 0.54514 0.13299 0.5463 C 0.13437 0.54792 0.13628 0.54838 0.13785 0.54954 C 0.14028 0.55926 0.14392 0.56759 0.14635 0.57731 C 0.1467 0.58102 0.1467 0.58495 0.14757 0.58866 C 0.14792 0.59051 0.15 0.59167 0.15 0.59352 C 0.15035 0.61782 0.15278 0.64329 0.14757 0.66667 C 0.14479 0.67894 0.14635 0.6713 0.14149 0.67963 C 0.13003 0.69931 0.12465 0.70602 0.10469 0.70903 C 0.09392 0.70833 0.08212 0.71088 0.07187 0.70579 C 0.06441 0.70208 0.05573 0.6963 0.04878 0.69097 C 0.03819 0.68264 0.03021 0.67222 0.01823 0.66829 C 0.00989 0.65718 0.00017 0.64884 -0.00972 0.64074 C -0.01667 0.63495 -0.02136 0.62662 -0.02813 0.62106 C -0.02969 0.61968 -0.03142 0.61898 -0.03299 0.61782 C -0.03507 0.6162 -0.03715 0.61481 -0.03906 0.61296 C -0.05174 0.60162 -0.0632 0.58727 -0.0757 0.57569 C -0.08576 0.56644 -0.09531 0.55023 -0.10729 0.5463 C -0.11024 0.54236 -0.11528 0.53472 -0.11945 0.53171 C -0.12917 0.52454 -0.1224 0.53287 -0.13056 0.52361 C -0.13698 0.5162 -0.1441 0.50532 -0.15243 0.50255 C -0.15712 0.4963 -0.16302 0.49144 -0.16945 0.48935 C -0.17778 0.48125 -0.18108 0.475 -0.19149 0.47153 C -0.19879 0.46574 -0.20504 0.4581 -0.21337 0.45532 C -0.2191 0.45069 -0.22448 0.44722 -0.23056 0.44398 C -0.23594 0.43681 -0.24149 0.43333 -0.24879 0.43079 C -0.25382 0.42616 -0.25851 0.42431 -0.26458 0.42269 C -0.27118 0.4169 -0.27222 0.41458 -0.2842 0.42106 C -0.28802 0.42315 -0.28872 0.43032 -0.29167 0.43426 C -0.29427 0.44931 -0.30017 0.46273 -0.30243 0.47801 C -0.30504 0.51551 -0.30642 0.55579 -0.28542 0.5838 C -0.28455 0.58657 -0.28438 0.58958 -0.28299 0.5919 C -0.28212 0.59329 -0.28021 0.59236 -0.27934 0.59352 C -0.27743 0.59606 -0.27743 0.60046 -0.2757 0.60324 C -0.2717 0.60949 -0.26684 0.61528 -0.26094 0.61782 C -0.26007 0.61944 -0.25972 0.62176 -0.25851 0.62269 C -0.25625 0.62454 -0.25122 0.62593 -0.25122 0.62593 C -0.24254 0.63449 -0.23264 0.64051 -0.22205 0.64398 C -0.21094 0.65347 -0.19861 0.64792 -0.18542 0.64722 C -0.18073 0.64514 -0.17969 0.6412 -0.1757 0.6375 C -0.1684 0.62245 -0.17118 0.63148 -0.16945 0.60972 C -0.17049 0.59144 -0.16771 0.58657 -0.17691 0.57731 C -0.17847 0.57083 -0.18056 0.56968 -0.18542 0.56759 C -0.18663 0.56644 -0.18767 0.56505 -0.18906 0.56412 C -0.19097 0.56273 -0.19323 0.5625 -0.19514 0.56088 C -0.20521 0.55255 -0.1908 0.55903 -0.20486 0.55116 C -0.21337 0.54653 -0.21701 0.54907 -0.2257 0.54144 C -0.22691 0.54028 -0.22795 0.53889 -0.22934 0.53819 C -0.2349 0.53565 -0.24167 0.53519 -0.24757 0.53333 C -0.25955 0.53403 -0.27795 0.52917 -0.28906 0.54144 C -0.29375 0.54676 -0.29861 0.55093 -0.30365 0.55602 C -0.3059 0.55833 -0.31094 0.5625 -0.31094 0.5625 C -0.31511 0.5713 -0.31771 0.58148 -0.32326 0.58866 C -0.325 0.59583 -0.32761 0.60116 -0.32934 0.6081 C -0.33229 0.63565 -0.33108 0.62315 -0.33299 0.6456 C -0.33229 0.66412 -0.33663 0.68333 -0.32448 0.69421 C -0.32136 0.71597 -0.31094 0.72014 -0.29757 0.73009 C -0.28941 0.73611 -0.2816 0.74236 -0.27326 0.74792 C -0.27014 0.75 -0.26649 0.75069 -0.26337 0.75278 C -0.25451 0.7588 -0.24514 0.76667 -0.23542 0.76921 C -0.22483 0.7787 -0.2033 0.78449 -0.19028 0.78704 C -0.17639 0.7963 -0.15677 0.79606 -0.14149 0.79838 C -0.10469 0.80417 -0.06754 0.8044 -0.03056 0.8081 C 0.05764 0.80718 0.13559 0.80486 0.22066 0.79676 C 0.23489 0.79352 0.24913 0.79028 0.26337 0.78704 C 0.27344 0.78472 0.28246 0.77801 0.29271 0.77569 C 0.29913 0.77222 0.3059 0.77153 0.31215 0.76759 C 0.31753 0.76435 0.32118 0.76181 0.32674 0.75926 C 0.33698 0.74931 0.35139 0.73958 0.35851 0.72523 C 0.36128 0.71968 0.36267 0.71273 0.3658 0.70741 C 0.36788 0.7037 0.37309 0.69745 0.37309 0.69745 C 0.37483 0.69051 0.37656 0.68634 0.38055 0.68125 C 0.38351 0.66921 0.38576 0.66875 0.39149 0.65856 C 0.39184 0.65694 0.39184 0.65509 0.39271 0.6537 C 0.39358 0.65208 0.39566 0.65208 0.39635 0.65046 C 0.39983 0.64329 0.39896 0.6375 0.40364 0.63079 C 0.4066 0.61921 0.4118 0.60532 0.41823 0.59676 C 0.42205 0.58171 0.41545 0.60671 0.42309 0.5838 C 0.42535 0.57685 0.42639 0.56968 0.43055 0.56412 C 0.43177 0.55949 0.43177 0.55417 0.43299 0.54954 C 0.43351 0.54769 0.43472 0.54653 0.43542 0.54468 C 0.43871 0.53588 0.43871 0.53102 0.44028 0.52037 C 0.43993 0.51042 0.44184 0.47986 0.43055 0.47477 C 0.42847 0.46736 0.41979 0.46273 0.41458 0.45856 C 0.41076 0.45093 0.40121 0.44838 0.39514 0.44398 C 0.3816 0.43426 0.37031 0.42083 0.35486 0.41782 C 0.34635 0.41204 0.3368 0.41134 0.32795 0.40648 C 0.31042 0.39653 0.29184 0.39005 0.27309 0.38542 C 0.26701 0.3838 0.26233 0.38032 0.25608 0.37894 C 0.24479 0.37292 0.23281 0.36968 0.22066 0.36759 C 0.20677 0.36088 0.19149 0.3588 0.17674 0.35764 C 0.16076 0.34699 0.12986 0.34769 0.11215 0.3463 C 0.09514 0.33866 0.075 0.33796 0.05729 0.33657 C 0.04097 0.3294 0.06094 0.3375 0.03663 0.33171 C 0.02118 0.32801 0.00625 0.32384 -0.00972 0.32199 C -0.02361 0.31875 -0.03872 0.3169 -0.05243 0.31227 C -0.05851 0.31019 -0.0632 0.30718 -0.06945 0.30579 C -0.07969 0.29907 -0.09115 0.29606 -0.10243 0.29421 C -0.10747 0.29097 -0.11285 0.28819 -0.11823 0.28611 C -0.12153 0.28472 -0.12813 0.28287 -0.12813 0.28287 C -0.13247 0.27708 -0.13559 0.275 -0.14149 0.27315 C -0.14705 0.26574 -0.15573 0.26273 -0.16337 0.26019 C -0.17153 0.24931 -0.16198 0.26019 -0.17205 0.2537 C -0.17951 0.24884 -0.18594 0.23843 -0.19392 0.23588 C -0.20017 0.22685 -0.20938 0.21921 -0.21823 0.2162 C -0.22587 0.20648 -0.23264 0.19329 -0.24149 0.18542 C -0.24427 0.17824 -0.24705 0.17153 -0.25122 0.16574 C -0.25521 0.14977 -0.24844 0.17431 -0.25608 0.15602 C -0.25747 0.15278 -0.25886 0.14398 -0.25972 0.13981 C -0.25938 0.13171 -0.25955 0.12361 -0.25851 0.11551 C -0.25712 0.1037 -0.24427 0.09514 -0.23663 0.09259 C -0.20295 0.09421 -0.18281 0.09167 -0.15486 0.09907 C -0.15104 0.10463 -0.14688 0.10417 -0.14149 0.10579 C -0.12761 0.11019 -0.11493 0.11736 -0.10122 0.12199 C -0.08802 0.1338 -0.10833 0.11644 -0.09271 0.12685 C -0.09097 0.12801 -0.08958 0.13056 -0.08785 0.13171 C -0.08559 0.13333 -0.08056 0.13495 -0.08056 0.13495 C -0.07483 0.14074 -0.0691 0.14815 -0.06215 0.15116 C -0.06129 0.15278 -0.06094 0.15509 -0.05972 0.15602 C -0.05747 0.15787 -0.05243 0.15926 -0.05243 0.15926 C -0.0507 0.16597 -0.04809 0.16991 -0.04514 0.17569 C -0.0434 0.17894 -0.04028 0.18542 -0.04028 0.18542 C -0.0375 0.20023 -0.03976 0.19468 -0.03542 0.20324 C -0.03368 0.21227 -0.03299 0.22106 -0.02813 0.22755 C -0.02639 0.23935 -0.02413 0.24421 -0.01823 0.2537 C -0.01511 0.26597 -0.01962 0.25139 -0.01337 0.26181 C -0.0125 0.26319 -0.01302 0.26528 -0.01215 0.26667 C -0.0092 0.2713 -0.00243 0.27963 -0.00243 0.27963 C -0.00017 0.28843 0.00555 0.28889 0.00972 0.29745 C 0.01528 0.30926 0.02917 0.32338 0.03785 0.33171 C 0.04323 0.33681 0.04288 0.33333 0.04878 0.33819 C 0.05104 0.34005 0.0526 0.34306 0.05486 0.34468 C 0.0592 0.34792 0.06597 0.35 0.07066 0.35116 C 0.07535 0.36042 0.07014 0.35255 0.07917 0.35764 C 0.08021 0.35833 0.08073 0.36019 0.08177 0.36088 C 0.08299 0.36157 0.09201 0.36389 0.09271 0.36412 C 0.09983 0.36921 0.10781 0.37315 0.1158 0.37569 C 0.13003 0.38843 0.15417 0.3912 0.17066 0.39352 C 0.17899 0.39792 0.18628 0.39792 0.19514 0.4 C 0.21076 0.4037 0.22552 0.41042 0.24149 0.41296 C 0.25243 0.41875 0.24253 0.41412 0.25486 0.41782 C 0.26198 0.41991 0.26805 0.42431 0.27552 0.42593 C 0.28108 0.43079 0.2875 0.43079 0.29392 0.43241 C 0.29844 0.43889 0.30469 0.43727 0.31094 0.43912 C 0.33628 0.4463 0.31528 0.44259 0.33663 0.4456 C 0.35243 0.45162 0.3691 0.45069 0.38542 0.45208 C 0.48854 0.44977 0.4309 0.45648 0.46823 0.44398 C 0.47483 0.41736 0.43767 0.42037 0.42795 0.41944 C 0.3809 0.40903 0.32917 0.4162 0.28299 0.41782 C 0.27274 0.41944 0.2625 0.42269 0.25243 0.42593 C 0.24687 0.43102 0.23958 0.43403 0.23299 0.43588 C 0.22708 0.44144 0.22031 0.44352 0.21458 0.44884 C 0.20712 0.45602 0.20312 0.46412 0.19392 0.46667 C 0.19028 0.47407 0.1842 0.47708 0.17917 0.48287 C 0.17674 0.48565 0.17569 0.49005 0.17309 0.49259 C 0.17135 0.49421 0.16892 0.49421 0.16701 0.49583 C 0.16111 0.50093 0.15573 0.50671 0.15 0.51227 C 0.13871 0.52315 0.12795 0.54028 0.11458 0.5463 C 0.10868 0.55764 0.11667 0.54468 0.1059 0.55278 C 0.10469 0.5537 0.10469 0.55648 0.10347 0.55764 C 0.10243 0.5588 0.10104 0.5588 0.1 0.55926 C 0.09479 0.56435 0.09045 0.56875 0.0842 0.57083 C 0.07465 0.5794 0.06371 0.58611 0.05243 0.58866 C 0.04479 0.59375 0.03646 0.59352 0.02795 0.59514 C 0.00851 0.59468 -0.01111 0.59352 -0.03056 0.59352 C -0.03993 0.59352 -0.03837 0.59236 -0.04028 0.6 C -0.03993 0.61713 -0.0408 0.64653 -0.03663 0.66667 C -0.03021 0.69792 -0.01511 0.71157 1.94444E-6 0.73333 C 0.00312 0.73796 0.00573 0.74306 0.00851 0.74792 C 0.0118 0.75347 0.02569 0.76181 0.03055 0.76574 C 0.03715 0.77685 0.03819 0.77546 0.04635 0.78218 C 0.06371 0.79653 0.04861 0.78866 0.06337 0.79514 C 0.06962 0.80139 0.07674 0.80579 0.0842 0.8081 C 0.08576 0.80926 0.08733 0.81065 0.08906 0.81134 C 0.09097 0.81227 0.09323 0.81181 0.09514 0.81296 C 0.09705 0.81412 0.09826 0.81644 0.1 0.81782 C 0.10521 0.82199 0.11233 0.82407 0.11823 0.82593 C 0.12257 0.82731 0.1276 0.83194 0.13177 0.83426 C 0.14288 0.84074 0.15156 0.84352 0.16337 0.8456 C 0.19496 0.84444 0.20139 0.84398 0.22535 0.8375 C 0.23229 0.8331 0.23906 0.83264 0.24635 0.83079 C 0.26267 0.81991 0.23837 0.83542 0.25729 0.82593 C 0.26198 0.82361 0.26545 0.81944 0.27066 0.81782 C 0.27969 0.80972 0.30226 0.7963 0.31337 0.79514 C 0.32274 0.79421 0.33212 0.79421 0.34149 0.79352 C 0.35121 0.79259 0.37066 0.79028 0.37066 0.79028 C 0.3908 0.78125 0.41441 0.7831 0.43542 0.78056 C 0.44114 0.77894 0.44687 0.77824 0.45243 0.77569 C 0.4533 0.77407 0.45364 0.77176 0.45486 0.77083 C 0.4566 0.76944 0.45885 0.76991 0.46094 0.76921 C 0.46528 0.76782 0.46892 0.76435 0.47309 0.7625 C 0.47465 0.75949 0.47483 0.75532 0.47674 0.75278 C 0.48316 0.74444 0.48351 0.74954 0.48785 0.74144 C 0.49427 0.72963 0.49878 0.7162 0.50486 0.70417 C 0.50851 0.68889 0.5026 0.71065 0.50972 0.69421 C 0.51389 0.68426 0.51389 0.66852 0.51823 0.65694 C 0.51927 0.65023 0.52066 0.64398 0.52187 0.6375 C 0.52292 0.62546 0.52517 0.61759 0.52795 0.60648 C 0.52899 0.59537 0.52986 0.58611 0.53299 0.57569 C 0.53246 0.53194 0.53576 0.49167 0.52795 0.45046 C 0.52691 0.43356 0.52587 0.4162 0.52187 0.4 C 0.52014 0.38148 0.51719 0.37986 0.50972 0.36574 C 0.50868 0.36366 0.50851 0.36111 0.50729 0.35926 C 0.50521 0.35579 0.5 0.34954 0.5 0.34954 C 0.49722 0.33866 0.50121 0.35139 0.49271 0.33819 C 0.49184 0.33681 0.49201 0.33495 0.49149 0.33333 C 0.48785 0.32384 0.48924 0.32616 0.48299 0.32199 C 0.47951 0.31505 0.47361 0.3088 0.46823 0.30417 C 0.46545 0.29838 0.46354 0.29491 0.45851 0.29259 C 0.45573 0.28148 0.45989 0.29421 0.45121 0.28449 C 0.45017 0.28333 0.45087 0.28079 0.45 0.27963 C 0.44809 0.27708 0.44496 0.27685 0.44271 0.27477 C 0.44184 0.27199 0.44167 0.26898 0.44028 0.26667 C 0.43941 0.26528 0.43767 0.2662 0.43663 0.26505 C 0.43507 0.26343 0.43437 0.26042 0.43299 0.25856 C 0.43194 0.25718 0.43038 0.25648 0.42917 0.25532 C 0.42187 0.23981 0.42656 0.24421 0.41701 0.23912 C 0.41614 0.23681 0.4158 0.23426 0.41458 0.23241 C 0.41371 0.23125 0.4118 0.23194 0.41094 0.23079 C 0.41007 0.22963 0.41059 0.22731 0.40972 0.22593 C 0.40503 0.21852 0.39792 0.21343 0.39271 0.20648 C 0.39028 0.19699 0.39323 0.20602 0.38663 0.19514 C 0.37864 0.18171 0.38542 0.18843 0.37795 0.18218 C 0.37517 0.17083 0.37795 0.17361 0.37187 0.17083 C 0.3651 0.15833 0.35573 0.15139 0.34878 0.13981 C 0.33646 0.11921 0.32378 0.09838 0.30972 0.07963 C 0.30729 0.07153 0.30625 0.06782 0.3 0.06505 C 0.29392 0.05301 0.28767 0.03843 0.28055 0.02755 C 0.27569 0.02014 0.27031 0.01273 0.2658 0.00486 C 0.26111 -0.00347 0.26233 -0.00671 0.25608 -0.01296 C 0.25521 -0.01505 0.25451 -0.01736 0.25364 -0.01944 C 0.25208 -0.02269 0.24878 -0.02917 0.24878 -0.02917 C 0.2467 -0.03796 0.2408 -0.04352 0.23785 -0.05208 C 0.2368 -0.05509 0.23542 -0.06181 0.23542 -0.06181 C 0.23646 -0.08819 0.2342 -0.09028 0.24392 -0.10579 C 0.24757 -0.11157 0.24983 -0.1125 0.25486 -0.11713 C 0.25694 -0.11898 0.26215 -0.12037 0.26215 -0.12037 C 0.26649 -0.12616 0.2684 -0.12616 0.2743 -0.12847 C 0.27674 -0.1294 0.28177 -0.13171 0.28177 -0.13171 C 0.28368 -0.13958 0.28299 -0.13495 0.28299 -0.1463 " pathEditMode="relative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12" dur="5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C 0.00174 0.00347 0.00434 0.00625 0.00608 0.00972 C 0.00677 0.01111 0.0066 0.01319 0.00729 0.01458 C 0.00972 0.01944 0.01389 0.025 0.01701 0.02917 C 0.0191 0.03819 0.02413 0.04375 0.03055 0.04722 C 0.03299 0.04838 0.03785 0.05046 0.03785 0.05046 C 0.05642 0.04954 0.0684 0.05579 0.08055 0.04074 C 0.08142 0.0375 0.08351 0.03426 0.08299 0.03079 C 0.08108 0.01806 0.07812 0.01898 0.06944 0.0162 C 0.05764 0.00579 0.0408 0.02106 0.02917 0.02593 C 0.02535 0.0294 0.02257 0.03495 0.01823 0.0375 C 0.01597 0.03889 0.01094 0.04074 0.01094 0.04074 C 0.00104 0.05394 -0.00955 0.05532 -0.02326 0.05694 C -0.05695 0.05602 -0.08993 0.05764 -0.12205 0.04398 C -0.12951 0.03727 -0.13872 0.03264 -0.14757 0.03079 C -0.15365 0.02685 -0.15816 0.02153 -0.16458 0.01944 C -0.17326 0.01181 -0.16163 0.0213 -0.17691 0.01296 C -0.18785 0.00694 -0.19757 -0.00231 -0.20851 -0.0081 C -0.21163 -0.01435 -0.21649 -0.02037 -0.22205 -0.02269 C -0.22743 -0.02986 -0.23281 -0.03843 -0.23906 -0.04398 C -0.2474 -0.06088 -0.23403 -0.03565 -0.24636 -0.05208 C -0.24722 -0.05324 -0.2467 -0.05556 -0.24757 -0.05694 C -0.24844 -0.05856 -0.25017 -0.0588 -0.25122 -0.06019 C -0.25399 -0.06412 -0.25851 -0.07315 -0.25851 -0.07315 C -0.2599 -0.07847 -0.26458 -0.08773 -0.26458 -0.08773 C -0.26615 -0.0963 -0.26719 -0.09838 -0.2658 -0.10741 C -0.25451 -0.10625 -0.25434 -0.10718 -0.24636 -0.10417 C -0.23576 -0.10023 -0.22656 -0.09213 -0.2158 -0.08935 C -0.21424 -0.08773 -0.21267 -0.08565 -0.21094 -0.08449 C -0.20868 -0.08287 -0.20365 -0.08125 -0.20365 -0.08125 C -0.19948 -0.07569 -0.19497 -0.07407 -0.19028 -0.06991 C -0.18767 -0.05972 -0.18576 -0.05046 -0.18906 -0.03912 C -0.19028 -0.03472 -0.19479 -0.03333 -0.19636 -0.02917 C -0.19965 -0.0206 -0.19722 -0.02384 -0.20365 -0.01944 C -0.20799 -0.01181 -0.20625 -0.01366 -0.21215 -0.0081 C -0.21458 -0.00579 -0.21945 -0.00162 -0.21945 -0.00162 C -0.22396 0.00671 -0.23038 0.00972 -0.23785 0.01134 C -0.24358 0.01065 -0.25017 0.01227 -0.25486 0.0081 C -0.25886 0.0044 -0.26059 -0.00278 -0.26458 -0.00648 C -0.27031 -0.01157 -0.26701 -0.0088 -0.27448 -0.01458 C -0.27865 -0.02292 -0.28351 -0.02801 -0.29045 -0.03241 C -0.29323 -0.03866 -0.29583 -0.04329 -0.30122 -0.0456 C -0.30313 -0.05301 -0.30677 -0.05625 -0.31215 -0.05856 C -0.32049 -0.07338 -0.33941 -0.08542 -0.35122 -0.09583 C -0.35434 -0.10255 -0.3566 -0.10231 -0.36215 -0.10417 C -0.375 -0.10231 -0.37136 -0.10301 -0.37934 -0.09583 C -0.3849 -0.08472 -0.38837 -0.07292 -0.39392 -0.06181 C -0.39497 -0.05301 -0.39583 -0.0456 -0.39879 -0.0375 C -0.39913 -0.03519 -0.4 -0.0331 -0.4 -0.03079 C -0.4 -0.03009 -0.40677 0.05023 -0.39028 0.06505 C -0.38872 0.06806 -0.3882 0.07176 -0.38663 0.07477 C -0.38455 0.0787 -0.38073 0.08148 -0.37813 0.08449 C -0.36979 0.09398 -0.3684 0.09653 -0.35747 0.09907 C -0.32865 0.09653 -0.32865 0.09838 -0.31094 0.09259 C -0.30642 0.08866 -0.30278 0.08356 -0.29757 0.08125 C -0.29462 0.07546 -0.28403 0.06389 -0.27934 0.06181 C -0.27778 0.05856 -0.27656 0.05486 -0.27448 0.05208 C -0.27118 0.04769 -0.26458 0.03912 -0.26458 0.03912 C -0.26094 0.02454 -0.26701 0.04699 -0.25972 0.02755 C -0.25504 0.01505 -0.25278 0.00185 -0.24757 -0.00972 C -0.24583 -0.01921 -0.24323 -0.02384 -0.24149 -0.03241 C -0.23924 -0.04306 -0.23872 -0.05417 -0.23663 -0.06505 C -0.23576 -0.0787 -0.23455 -0.08819 -0.23177 -0.10093 C -0.23108 -0.10417 -0.23021 -0.10741 -0.22934 -0.11065 C -0.22899 -0.11227 -0.22917 -0.11458 -0.22813 -0.11551 C -0.22483 -0.11852 -0.21701 -0.12199 -0.21701 -0.12199 C -0.20833 -0.11898 -0.21337 -0.12199 -0.20365 -0.10903 C -0.19271 -0.09444 -0.18611 -0.07685 -0.17934 -0.05856 C -0.17552 -0.02847 -0.17083 -0.05324 -0.17691 0.00486 C -0.17761 0.01157 -0.18316 0.01898 -0.18785 0.02106 C -0.18958 0.02477 -0.19045 0.0294 -0.19271 0.03241 C -0.19792 0.03935 -0.20417 0.04259 -0.21094 0.0456 C -0.21337 0.04676 -0.2158 0.04769 -0.21823 0.04884 C -0.22066 0.05 -0.2257 0.05208 -0.2257 0.05208 C -0.23264 0.05069 -0.24063 0.05255 -0.24636 0.04722 C -0.24913 0.04468 -0.25365 0.0375 -0.25365 0.0375 C -0.25851 0.0169 -0.27274 -0.00741 -0.2842 -0.02269 C -0.29149 -0.03218 -0.2908 -0.03611 -0.3 -0.04236 C -0.30278 -0.04792 -0.30486 -0.05 -0.30972 -0.05208 C -0.3125 -0.05162 -0.31563 -0.05208 -0.31823 -0.05046 C -0.31945 -0.04977 -0.31875 -0.04699 -0.31945 -0.0456 C -0.32361 -0.03588 -0.32292 -0.03727 -0.32813 -0.03241 C -0.32986 -0.01019 -0.33299 0.03148 -0.31945 0.04884 C -0.31649 0.06042 -0.31094 0.07245 -0.30365 0.07963 C -0.30226 0.08542 -0.29514 0.09421 -0.29514 0.09421 C -0.29271 0.1037 -0.28576 0.11181 -0.28056 0.11875 C -0.27361 0.14213 -0.2566 0.15949 -0.24271 0.17569 C -0.2382 0.18102 -0.23386 0.18773 -0.22813 0.19028 C -0.21597 0.20324 -0.20504 0.21968 -0.19028 0.22755 C -0.18108 0.23773 -0.1717 0.24259 -0.16111 0.24884 C -0.15538 0.25208 -0.15104 0.25648 -0.14514 0.25856 C -0.12465 0.275 -0.10729 0.27616 -0.08299 0.27801 C -0.06962 0.27685 -0.05608 0.27616 -0.04271 0.27477 C -0.03976 0.27454 -0.03698 0.27292 -0.0342 0.27153 C -0.03004 0.26968 -0.02205 0.26505 -0.02205 0.26505 C -0.0184 0.26042 -0.01563 0.26088 -0.01094 0.25856 C -0.00469 0.25532 -0.00052 0.24931 0.00608 0.24722 C 0.01024 0.24167 0.01406 0.24236 0.01823 0.2375 C 0.02621 0.22801 0.03489 0.21597 0.04514 0.21134 C 0.04722 0.20926 0.04948 0.20741 0.05121 0.20486 C 0.05208 0.20347 0.05174 0.20139 0.05243 0.2 C 0.05503 0.19491 0.0559 0.19514 0.05972 0.19352 C 0.06285 0.18727 0.0651 0.18148 0.07066 0.17894 C 0.07639 0.1713 0.07951 0.16065 0.08663 0.1544 C 0.09149 0.14144 0.08576 0.15324 0.09392 0.14468 C 0.09653 0.1419 0.09844 0.1375 0.10104 0.13495 C 0.10469 0.13171 0.10833 0.13009 0.11215 0.12685 C 0.12517 0.10093 0.1 0.11157 0.09028 0.11227 C 0.0842 0.12847 0.08299 0.15417 0.09271 0.16759 C 0.09514 0.17569 0.09687 0.18056 0.10226 0.18542 C 0.10451 0.19444 0.10764 0.20208 0.11215 0.20972 C 0.11354 0.21551 0.1158 0.22755 0.1158 0.22755 C 0.11493 0.25069 0.12014 0.25972 0.10712 0.26829 C 0.10382 0.275 0.10087 0.275 0.09514 0.27801 C 0.02743 0.27361 0.06371 0.27986 0.03055 0.26505 C 0.02292 0.25532 0.03351 0.26782 0.0243 0.26019 C 0.01302 0.25069 0.02274 0.25579 0.01458 0.25208 C 0.00989 0.24722 -0.00017 0.23333 -0.00608 0.23079 C -0.00955 0.22616 -0.01198 0.22037 -0.0158 0.2162 C -0.02083 0.21042 -0.02049 0.21296 -0.02448 0.20648 C -0.03021 0.19745 -0.03507 0.18727 -0.04271 0.18056 C -0.04462 0.17269 -0.04826 0.1713 -0.05243 0.16574 C -0.0625 0.15208 -0.07118 0.13819 -0.08299 0.12685 C -0.08941 0.11389 -0.09965 0.09606 -0.11094 0.09097 C -0.11701 0.07894 -0.13507 0.0662 -0.14514 0.06181 C -0.14792 0.06227 -0.15104 0.06204 -0.15365 0.06343 C -0.16076 0.06713 -0.15833 0.08125 -0.1599 0.08935 C -0.16233 0.11713 -0.16215 0.11065 -0.1599 0.15602 C -0.15816 0.18843 -0.13629 0.21273 -0.12083 0.23426 C -0.11649 0.24954 -0.09445 0.25648 -0.0842 0.26343 C -0.06111 0.26273 -0.03785 0.26875 -0.01701 0.25532 C -0.01233 0.24907 -0.00764 0.24606 -0.00122 0.24398 C 0.0066 0.23773 0.01354 0.23032 0.02066 0.22269 C 0.02274 0.2206 0.02361 0.2169 0.02552 0.21458 C 0.02864 0.21088 0.03299 0.20949 0.03663 0.20648 C 0.03819 0.2037 0.03958 0.20093 0.04149 0.19838 C 0.0434 0.19583 0.04583 0.19444 0.04757 0.1919 C 0.0533 0.18333 0.05799 0.1706 0.06337 0.16088 C 0.06684 0.15463 0.06771 0.14653 0.07066 0.13981 C 0.07812 0.12315 0.08524 0.10602 0.09271 0.08935 C 0.09809 0.07731 0.09826 0.06389 0.10347 0.05208 C 0.10555 0.03495 0.11128 0.01782 0.1158 0.00162 C 0.11944 -0.01157 0.1217 -0.02361 0.12917 -0.03426 C 0.13299 -0.0463 0.13854 -0.05 0.14635 -0.05694 C 0.17569 -0.05509 0.16597 -0.05509 0.1842 -0.05046 C 0.18819 -0.04259 0.19549 -0.03796 0.20121 -0.03241 C 0.20729 -0.02014 0.21736 -0.01227 0.22656 -0.00486 C 0.23576 0.01065 0.24826 0.02037 0.25851 0.03426 C 0.26215 0.03935 0.26545 0.04583 0.26944 0.05046 C 0.27361 0.05532 0.27847 0.05903 0.28299 0.06343 C 0.28542 0.06574 0.29028 0.06991 0.29028 0.06991 C 0.29358 0.06944 0.29739 0.07083 0.3 0.06829 C 0.30208 0.06644 0.30243 0.06204 0.30243 0.05856 C 0.30278 0.02106 0.30156 -0.0162 0.30121 -0.0537 C 0.30226 -0.08634 0.2941 -0.09931 0.31337 -0.09421 C 0.3184 -0.09074 0.32326 -0.08704 0.32795 -0.08287 C 0.33472 -0.07014 0.34861 -0.06435 0.35851 -0.05694 C 0.36337 -0.04722 0.35781 -0.05602 0.36701 -0.05046 C 0.36892 -0.04931 0.37014 -0.04699 0.37187 -0.0456 C 0.37292 -0.04468 0.3743 -0.04444 0.37552 -0.04398 C 0.39305 -0.02708 0.36962 -0.04838 0.38542 -0.0375 C 0.3908 -0.0338 0.39583 -0.02801 0.40121 -0.02431 C 0.40625 -0.02083 0.41389 -0.01806 0.41944 -0.0162 C 0.43559 -0.00023 0.45573 -0.00023 0.4743 0.0081 C 0.48177 0.02315 0.48021 0.04745 0.47066 0.06019 C 0.46684 0.07523 0.46736 0.06759 0.45972 0.07963 C 0.4559 0.08542 0.45469 0.09167 0.44878 0.09421 C 0.44531 0.09884 0.43993 0.10694 0.43542 0.11065 C 0.43351 0.11227 0.43125 0.11273 0.42917 0.11389 C 0.42743 0.11481 0.42587 0.11597 0.4243 0.11713 C 0.41684 0.12315 0.41215 0.12894 0.40364 0.13171 C 0.39323 0.14005 0.38524 0.14306 0.37309 0.14468 C 0.35278 0.16273 0.32378 0.14815 0.3 0.14468 C 0.29062 0.13935 0.27951 0.13657 0.27066 0.13009 C 0.25226 0.1162 0.23455 0.1 0.21701 0.08449 C 0.20903 0.07755 0.20295 0.06736 0.19635 0.05856 C 0.19305 0.05417 0.18542 0.04722 0.18542 0.04722 C 0.1743 0.02269 0.1566 -0.00185 0.14271 -0.02431 C 0.13976 -0.03403 0.13489 -0.03727 0.13055 -0.0456 C 0.12517 -0.05625 0.12153 -0.07083 0.11337 -0.07801 C 0.1118 -0.08634 0.10972 -0.09213 0.1059 -0.09907 C 0.10555 -0.10069 0.10521 -0.10255 0.10469 -0.10417 C 0.10364 -0.10694 0.10191 -0.10926 0.10104 -0.11227 C 0.09496 -0.13426 0.10208 -0.11852 0.09635 -0.13009 C 0.09427 -0.14421 0.09305 -0.16065 0.08177 -0.16574 C 0.07274 -0.17778 0.07743 -0.17315 0.05 -0.16759 C 0.04705 -0.1669 0.04549 -0.16204 0.04271 -0.16088 C 0.03941 -0.15648 0.03559 -0.15301 0.03299 -0.14792 C 0.02951 -0.1412 0.0276 -0.13356 0.0243 -0.12685 C 0.02292 -0.11782 0.02205 -0.10949 0.01944 -0.10093 C 0.0191 -0.09653 0.01805 -0.09213 0.01823 -0.08773 C 0.01858 -0.07685 0.01892 -0.06597 0.02066 -0.05532 C 0.02101 -0.05301 0.02326 -0.05231 0.0243 -0.05046 C 0.02535 -0.04861 0.02552 -0.04583 0.02674 -0.04398 C 0.03055 -0.03819 0.04132 -0.03704 0.04635 -0.03588 C 0.05451 -0.02431 0.04878 -0.03079 0.0743 -0.03079 C 0.10781 -0.03079 0.14184 -0.03194 0.17552 -0.03241 C 0.18993 -0.03773 0.1658 -0.02917 0.19392 -0.03588 C 0.20694 -0.03889 0.21996 -0.04537 0.23299 -0.04884 C 0.24184 -0.05394 0.25139 -0.05903 0.26094 -0.06181 C 0.2658 -0.06319 0.27552 -0.06505 0.27552 -0.06505 C 0.28299 -0.06991 0.29184 -0.07199 0.3 -0.07477 C 0.30781 -0.08264 0.31545 -0.08218 0.3243 -0.08611 C 0.33385 -0.09028 0.34236 -0.09421 0.35243 -0.09583 C 0.36233 -0.10231 0.37465 -0.10139 0.38542 -0.10255 C 0.47986 -0.09954 0.41094 -0.10162 0.45 -0.09583 C 0.45469 -0.09259 0.45955 -0.09005 0.46458 -0.08773 C 0.46788 -0.08171 0.47326 -0.07662 0.47552 -0.06991 C 0.4809 -0.05347 0.475 -0.06574 0.48055 -0.05532 C 0.48055 -0.0544 0.48333 0.0081 0.47674 0.03079 C 0.4743 0.03935 0.47292 0.05069 0.46944 0.05856 C 0.46753 0.06296 0.46424 0.06574 0.46215 0.06991 C 0.45816 0.07778 0.45573 0.08542 0.45243 0.09421 C 0.44844 0.10486 0.44201 0.11296 0.43663 0.12199 C 0.43351 0.12731 0.43246 0.13449 0.42917 0.13981 C 0.4276 0.14259 0.42483 0.14375 0.42309 0.1463 C 0.40087 0.17801 0.4191 0.15278 0.40851 0.17245 C 0.40069 0.18681 0.3901 0.19884 0.38055 0.21134 C 0.3592 0.23935 0.33455 0.27454 0.30486 0.28449 C 0.2967 0.29097 0.29149 0.29167 0.28177 0.29421 C 0.2651 0.29213 0.24826 0.29097 0.23177 0.28773 C 0.21875 0.28519 0.20503 0.27199 0.19392 0.26343 C 0.17153 0.24606 0.15538 0.23148 0.13663 0.20648 C 0.13125 0.19931 0.12292 0.19676 0.11701 0.19028 C 0.10208 0.17431 0.08524 0.15926 0.07187 0.14144 C 0.05816 0.12315 0.04635 0.09931 0.03055 0.08449 C 0.01944 0.07407 0.00746 0.06296 -0.00243 0.05046 C -0.01528 0.03449 -0.02257 0.01921 -0.04028 0.01458 C -0.05695 -0.00023 -0.05521 0.03519 -0.04879 0.04884 C -0.04653 0.05347 -0.04323 0.05694 -0.04149 0.06181 C -0.03889 0.06875 -0.03767 0.07662 -0.0342 0.08287 C -0.03264 0.08565 -0.02986 0.08681 -0.02813 0.08935 C -0.01875 0.10324 -0.01076 0.11944 -0.00122 0.13333 C 0.01163 0.15208 0.02778 0.17083 0.04271 0.18704 C 0.05451 0.19977 0.05226 0.19398 0.06458 0.20486 C 0.07205 0.21157 0.07969 0.21829 0.08663 0.22593 C 0.08976 0.2294 0.09167 0.23449 0.09514 0.2375 C 0.13003 0.26759 0.1092 0.24537 0.1342 0.26343 C 0.14948 0.27454 0.16389 0.28542 0.18055 0.29259 C 0.19097 0.30208 0.20226 0.3125 0.21337 0.32037 C 0.22309 0.32731 0.23489 0.33032 0.24514 0.33657 C 0.25833 0.34491 0.27101 0.35602 0.28542 0.35926 C 0.29635 0.36412 0.30712 0.37037 0.31823 0.37407 C 0.36007 0.37176 0.33906 0.38032 0.35364 0.36088 C 0.35538 0.35116 0.35677 0.34144 0.35851 0.33171 C 0.35746 0.3081 0.36076 0.29769 0.34514 0.28935 C 0.33524 0.27616 0.32951 0.28403 0.31215 0.28611 C 0.30746 0.28819 0.30347 0.29213 0.29878 0.29421 C 0.29201 0.30764 0.28038 0.31875 0.27187 0.33009 C 0.26944 0.33333 0.26424 0.33958 0.26215 0.34306 C 0.2592 0.34838 0.25712 0.35463 0.25364 0.35926 C 0.24219 0.375 0.24687 0.36759 0.23906 0.38056 C 0.2368 0.38935 0.23906 0.38264 0.23299 0.39352 C 0.23125 0.39676 0.22778 0.40324 0.22778 0.40324 C 0.22517 0.41343 0.22847 0.40278 0.22292 0.41296 C 0.22066 0.41713 0.2191 0.42153 0.21701 0.42593 C 0.21597 0.42824 0.21354 0.42894 0.21215 0.43079 C 0.20538 0.43981 0.21198 0.43588 0.20486 0.43912 C 0.19861 0.45579 0.20642 0.43866 0.19878 0.44722 C 0.19514 0.45139 0.19253 0.4588 0.18906 0.46343 C 0.18698 0.47199 0.18715 0.48449 0.19392 0.48935 C 0.19774 0.49213 0.20608 0.49583 0.20608 0.49583 C 0.2342 0.49468 0.26215 0.49398 0.29028 0.49259 C 0.29844 0.49213 0.3066 0.48681 0.31458 0.48449 C 0.33819 0.47778 0.36128 0.46852 0.3842 0.45856 C 0.39358 0.45023 0.40451 0.44792 0.41458 0.44074 C 0.42847 0.43079 0.44305 0.4213 0.45608 0.40972 C 0.47222 0.39537 0.48003 0.37523 0.49149 0.35602 C 0.4934 0.34861 0.4941 0.34097 0.49514 0.33333 C 0.49444 0.36481 0.49358 0.41898 0.48177 0.45046 C 0.48142 0.45417 0.48142 0.4581 0.48055 0.46181 C 0.48003 0.46366 0.47847 0.46481 0.47795 0.46667 C 0.47535 0.47778 0.47465 0.49167 0.46823 0.50093 C 0.46528 0.52037 0.4658 0.51944 0.45729 0.53495 C 0.45069 0.54722 0.45538 0.54213 0.44878 0.54792 C 0.44305 0.56319 0.45 0.54838 0.44271 0.55602 C 0.43785 0.56111 0.43403 0.56944 0.42795 0.57245 C 0.42448 0.57407 0.42066 0.57454 0.41701 0.57569 C 0.40434 0.57523 0.39167 0.57546 0.37917 0.57407 C 0.37691 0.57384 0.37517 0.57176 0.37309 0.57083 C 0.36267 0.56574 0.35312 0.55949 0.34392 0.55116 C 0.33628 0.54421 0.32882 0.53403 0.32066 0.52847 C 0.31684 0.51991 0.31163 0.51644 0.30729 0.50903 C 0.29618 0.49005 0.28628 0.47083 0.27674 0.45046 C 0.27517 0.4419 0.27239 0.4338 0.26944 0.42593 C 0.26771 0.41481 0.26614 0.4081 0.26944 0.39514 C 0.27031 0.39144 0.27517 0.39306 0.27795 0.3919 C 0.29531 0.39352 0.29236 0.39421 0.30486 0.39838 C 0.30903 0.40255 0.31198 0.40741 0.31701 0.40972 C 0.32465 0.41736 0.34114 0.4287 0.34635 0.4375 C 0.34913 0.44236 0.35087 0.44884 0.35486 0.45208 C 0.36094 0.45694 0.36684 0.46319 0.37187 0.46991 C 0.37917 0.47963 0.38437 0.49144 0.39028 0.50255 C 0.39305 0.51366 0.38924 0.50023 0.39514 0.51389 C 0.39826 0.52106 0.40017 0.5294 0.40364 0.53657 C 0.40799 0.56597 0.41128 0.60625 0.38542 0.61782 C 0.3809 0.62685 0.38559 0.61944 0.37674 0.62593 C 0.36979 0.63102 0.36927 0.63218 0.36094 0.63426 C 0.33455 0.6331 0.30816 0.6331 0.28177 0.63079 C 0.26701 0.6294 0.2526 0.6213 0.23785 0.61944 C 0.22743 0.61597 0.21771 0.61088 0.20729 0.6081 C 0.19687 0.59769 0.18472 0.59676 0.17309 0.59028 C 0.14635 0.57546 0.12153 0.55671 0.09635 0.53819 C 0.08837 0.53218 0.09427 0.53426 0.08663 0.52523 C 0.08489 0.52315 0.08246 0.52245 0.08055 0.52037 C 0.07743 0.5169 0.07483 0.51273 0.07187 0.50903 C 0.06892 0.50509 0.06614 0.50093 0.06458 0.49583 C 0.06371 0.49306 0.06354 0.49005 0.06215 0.48773 C 0.05816 0.48079 0.05226 0.47616 0.04757 0.46991 C 0.03437 0.45231 0.05139 0.46829 0.04028 0.45856 C 0.03455 0.43935 0.03767 0.44745 0.03177 0.43426 C 0.03003 0.4206 0.02743 0.42269 0.0243 0.41134 C 0.02205 0.40301 0.02413 0.40602 0.02187 0.39676 C 0.01962 0.38796 0.01632 0.37986 0.01458 0.37083 C 0.01354 0.3581 0.01146 0.34792 0.00729 0.33657 C 0.00608 0.325 0.00555 0.32199 0.00121 0.31227 C -0.00017 0.30347 -0.00156 0.29931 -0.00729 0.29421 C -0.01337 0.30625 -0.00625 0.29097 -0.01094 0.30579 C -0.01511 0.31921 -0.02066 0.33241 -0.02448 0.3463 C -0.02691 0.35509 -0.02865 0.36389 -0.03177 0.37245 C -0.03576 0.39931 -0.02951 0.36713 -0.03663 0.3838 C -0.03767 0.38634 -0.04097 0.40139 -0.04149 0.40486 C -0.04375 0.4213 -0.04358 0.43958 -0.04757 0.45532 C -0.04722 0.49977 -0.04757 0.54421 -0.04636 0.58866 C -0.04636 0.59097 -0.04462 0.59282 -0.04392 0.59514 C -0.04184 0.60185 -0.04011 0.61227 -0.03663 0.61782 C -0.0342 0.62176 -0.03056 0.62361 -0.02813 0.62755 C -0.02379 0.63449 -0.02014 0.64005 -0.01337 0.64236 C -0.00781 0.64792 -0.00434 0.65023 0.00243 0.65208 C 0.01198 0.65833 0.02378 0.66111 0.0342 0.66343 C 0.0651 0.67708 0.11996 0.66574 0.14028 0.66505 C 0.16007 0.66065 0.17674 0.64444 0.19635 0.63912 C 0.21128 0.62708 0.22778 0.61667 0.24149 0.60162 C 0.25139 0.59074 0.2691 0.56736 0.28055 0.5625 C 0.2842 0.55926 0.28733 0.55463 0.29149 0.55278 C 0.29392 0.55162 0.29878 0.54954 0.29878 0.54954 C 0.31337 0.5544 0.30781 0.58148 0.31944 0.5919 C 0.32222 0.60278 0.32674 0.61157 0.33299 0.61944 C 0.33628 0.63241 0.33073 0.61458 0.34028 0.62755 C 0.34184 0.62963 0.34167 0.63333 0.34271 0.63588 C 0.34375 0.63819 0.34531 0.64005 0.34635 0.64236 C 0.34948 0.64907 0.35174 0.65671 0.35486 0.66343 C 0.35799 0.67014 0.3625 0.67477 0.3658 0.68125 C 0.36979 0.68935 0.37014 0.69282 0.37552 0.70093 C 0.37882 0.70579 0.38316 0.70926 0.38663 0.71389 C 0.39219 0.7213 0.39687 0.72917 0.40243 0.73657 C 0.40382 0.74236 0.41094 0.75116 0.41094 0.75116 C 0.40833 0.76157 0.41094 0.75671 0.39635 0.7544 C 0.38628 0.75278 0.37691 0.74838 0.36701 0.7463 C 0.36059 0.74074 0.35538 0.74097 0.34757 0.73981 C 0.33542 0.73171 0.32066 0.72662 0.30729 0.72361 C 0.29045 0.71458 0.27135 0.70833 0.25364 0.70255 C 0.24462 0.69606 0.23333 0.69329 0.22292 0.69097 C 0.21493 0.68565 0.20642 0.68194 0.19757 0.67963 C 0.19323 0.67662 0.18854 0.67407 0.1842 0.67153 C 0.17882 0.66852 0.18021 0.6713 0.17552 0.66829 C 0.1651 0.66134 0.17413 0.66458 0.16337 0.66181 C 0.1533 0.65509 0.14392 0.65023 0.13299 0.64722 C 0.12153 0.63819 0.10937 0.63102 0.09635 0.62755 C 0.09167 0.62338 0.08733 0.62245 0.08177 0.62106 C 0.0783 0.61667 0.07535 0.6162 0.07066 0.61458 C 0.06649 0.61088 0.06337 0.60972 0.05851 0.6081 C 0.05347 0.60301 0.04983 0.6 0.04392 0.59676 C 0.04167 0.59375 0.04028 0.58981 0.03785 0.58704 C 0.03333 0.58194 0.02847 0.58125 0.02309 0.57894 C 0.01632 0.56528 0.00451 0.5581 -0.00365 0.5463 C -0.01094 0.53565 -0.01563 0.51852 -0.02448 0.51065 C -0.02674 0.50556 -0.02986 0.50116 -0.03177 0.49583 C -0.03455 0.48819 -0.03299 0.48611 -0.03785 0.47963 C -0.03924 0.47199 -0.04254 0.46713 -0.04514 0.46019 C -0.04549 0.45532 -0.04566 0.45046 -0.04636 0.4456 C -0.04722 0.43889 -0.05 0.42593 -0.05 0.42593 C -0.05035 0.41898 -0.05139 0.41181 -0.05122 0.40486 C -0.05087 0.39028 -0.05295 0.32407 -0.0342 0.30741 C -0.03038 0.29977 -0.02865 0.29398 -0.02205 0.29097 C -0.01476 0.28148 -0.00642 0.27477 0.00364 0.27153 C 0.00937 0.26644 0.0151 0.26644 0.02187 0.26505 C 0.06319 0.2669 0.04496 0.26389 0.0658 0.27315 C 0.07101 0.28009 0.07674 0.29051 0.08299 0.29583 C 0.08542 0.30625 0.08229 0.2956 0.08785 0.30579 C 0.0901 0.30995 0.09167 0.31458 0.09392 0.31875 C 0.09514 0.32083 0.09635 0.32315 0.09757 0.32523 C 0.09983 0.33403 0.10243 0.34167 0.1059 0.34954 C 0.10712 0.35602 0.1092 0.36134 0.11094 0.36759 C 0.11128 0.3713 0.11146 0.37523 0.11215 0.37894 C 0.11267 0.38125 0.11424 0.3831 0.11458 0.38542 C 0.11614 0.39653 0.11597 0.4081 0.11701 0.41944 C 0.11667 0.43148 0.11649 0.44329 0.1158 0.45532 C 0.1151 0.46759 0.09826 0.49491 0.08906 0.49907 C 0.08455 0.50833 0.08941 0.50116 0.08055 0.50579 C 0.0783 0.50694 0.07639 0.50926 0.0743 0.51065 C 0.06424 0.51713 0.05226 0.51759 0.04149 0.51875 C 0.01632 0.51759 -0.00903 0.5169 -0.0342 0.51551 C -0.04965 0.51458 -0.06858 0.50301 -0.0842 0.49907 C -0.10695 0.4838 -0.12847 0.46574 -0.15122 0.45046 C -0.16024 0.43565 -0.17292 0.42477 -0.18299 0.41134 C -0.19063 0.40116 -0.19722 0.38912 -0.20486 0.37894 C -0.21754 0.36204 -0.23056 0.34745 -0.24149 0.32847 C -0.25052 0.31273 -0.25764 0.29468 -0.2658 0.27801 C -0.27708 0.25463 -0.26337 0.29213 -0.28056 0.2537 C -0.2842 0.2456 -0.28837 0.23981 -0.29271 0.23241 C -0.30087 0.21806 -0.30851 0.20278 -0.31701 0.18866 C -0.32535 0.17477 -0.33212 0.16042 -0.34149 0.14792 C -0.34479 0.14352 -0.34757 0.13565 -0.35122 0.13171 C -0.35469 0.12801 -0.36059 0.12546 -0.36458 0.12199 C -0.37222 0.12407 -0.37465 0.12662 -0.37934 0.13495 C -0.38142 0.14352 -0.37986 0.13843 -0.38542 0.14954 C -0.38663 0.15208 -0.38733 0.16065 -0.38785 0.1625 C -0.38976 0.16968 -0.3934 0.17731 -0.39636 0.1838 C -0.3967 0.18588 -0.39688 0.18819 -0.39757 0.19028 C -0.39809 0.19213 -0.39965 0.19329 -0.4 0.19514 C -0.40504 0.21713 -0.39688 0.19699 -0.40486 0.21458 C -0.40695 0.22546 -0.40833 0.23657 -0.41094 0.24722 C -0.41285 0.28102 -0.42292 0.33634 -0.41094 0.36088 C -0.4059 0.37106 -0.39809 0.37593 -0.39149 0.3838 C -0.38542 0.39074 -0.3849 0.39306 -0.37691 0.39514 C -0.37101 0.40046 -0.36406 0.39977 -0.35747 0.40162 C -0.3342 0.40116 -0.31094 0.40139 -0.28785 0.4 C -0.27517 0.39907 -0.25747 0.38171 -0.24392 0.37731 C -0.24011 0.37222 -0.23576 0.36644 -0.23056 0.36412 C -0.22708 0.35949 -0.225 0.35486 -0.22083 0.35116 C -0.21892 0.34468 -0.21632 0.3419 -0.21215 0.33819 C -0.2092 0.32662 -0.21181 0.33032 -0.20608 0.32523 C -0.20451 0.31875 -0.20295 0.31597 -0.19879 0.31227 C -0.19479 0.29653 -0.20139 0.32037 -0.19392 0.30255 C -0.19254 0.29907 -0.19271 0.29468 -0.19149 0.29097 C -0.18872 0.28241 -0.18733 0.27338 -0.1842 0.26505 C -0.18177 0.24838 -0.17969 0.23079 -0.1757 0.21458 C -0.17622 0.18495 -0.17014 0.14282 -0.18542 0.11551 C -0.18872 0.10255 -0.1974 0.09468 -0.20486 0.08611 C -0.21528 0.07431 -0.2257 0.0662 -0.23906 0.06181 C -0.25122 0.06296 -0.26354 0.06319 -0.2757 0.06505 C -0.27899 0.06551 -0.2934 0.08241 -0.29757 0.08611 C -0.30139 0.09375 -0.3066 0.09745 -0.31094 0.10417 C -0.31736 0.11412 -0.32361 0.12431 -0.33177 0.13171 C -0.33333 0.14005 -0.33646 0.14583 -0.34028 0.15278 C -0.34288 0.16319 -0.34271 0.16597 -0.35 0.17245 C -0.35226 0.18796 -0.36215 0.20579 -0.36701 0.22106 C -0.3691 0.22755 -0.37031 0.23426 -0.37205 0.24074 C -0.3724 0.24236 -0.37326 0.2456 -0.37326 0.2456 C -0.3757 0.2787 -0.37639 0.28009 -0.37326 0.33009 C -0.37257 0.34028 -0.36528 0.35972 -0.36094 0.36759 C -0.35816 0.37245 -0.35243 0.38218 -0.35243 0.38218 C -0.34913 0.39537 -0.34167 0.40278 -0.3342 0.41134 C -0.33281 0.41273 -0.33195 0.41481 -0.33056 0.4162 C -0.32743 0.41968 -0.32413 0.42269 -0.32083 0.42593 C -0.31927 0.42755 -0.3184 0.43056 -0.31701 0.43241 C -0.31563 0.43426 -0.31389 0.43588 -0.31215 0.4375 C -0.30504 0.44398 -0.29722 0.44884 -0.29045 0.45532 C -0.27969 0.46505 -0.27031 0.47847 -0.25729 0.48125 C -0.24531 0.48912 -0.23542 0.49745 -0.22205 0.50093 C -0.21441 0.50833 -0.20434 0.50972 -0.19514 0.51227 C -0.17379 0.51829 -0.15799 0.525 -0.13542 0.52847 C -0.1092 0.52778 -0.06684 0.53796 -0.04392 0.50741 C -0.03976 0.48542 -0.03681 0.46759 -0.05243 0.4537 C -0.05434 0.4463 -0.05677 0.44884 -0.06094 0.44398 C -0.06962 0.43403 -0.06354 0.43727 -0.07083 0.43426 C -0.07917 0.42569 -0.08976 0.4206 -0.10017 0.41782 C -0.1125 0.40949 -0.13021 0.4088 -0.14392 0.40648 C -0.15295 0.40764 -0.16181 0.40833 -0.17083 0.40972 C -0.17847 0.41088 -0.1816 0.42731 -0.18663 0.43426 C -0.18924 0.44468 -0.19306 0.4544 -0.19514 0.46505 C -0.19427 0.47755 -0.1941 0.49005 -0.19271 0.50255 C -0.19254 0.5044 -0.19097 0.50579 -0.19028 0.50741 C -0.18333 0.52338 -0.17379 0.53287 -0.16111 0.53981 C -0.15451 0.54838 -0.14879 0.55046 -0.14028 0.55278 C -0.13038 0.55949 -0.12205 0.56389 -0.11094 0.56574 C -0.10243 0.57176 -0.10504 0.57106 -0.09028 0.57083 C -0.06146 0.57037 -0.03247 0.56875 -0.00365 0.56759 C 0.00955 0.5662 0.0191 0.56273 0.03177 0.56088 C 0.04566 0.55625 0.02847 0.56273 0.04028 0.55602 C 0.04358 0.55417 0.05278 0.55324 0.05486 0.55278 C 0.06649 0.54514 0.08003 0.54306 0.09271 0.54144 C 0.10642 0.53218 0.10087 0.53472 0.13055 0.54144 C 0.13194 0.54167 0.13194 0.54514 0.13299 0.5463 C 0.13437 0.54792 0.13628 0.54838 0.13785 0.54954 C 0.14028 0.55926 0.14392 0.56759 0.14635 0.57731 C 0.1467 0.58102 0.1467 0.58495 0.14757 0.58866 C 0.14792 0.59051 0.15 0.59167 0.15 0.59352 C 0.15035 0.61782 0.15278 0.64329 0.14757 0.66667 C 0.14479 0.67894 0.14635 0.6713 0.14149 0.67963 C 0.13003 0.69931 0.12465 0.70602 0.10469 0.70903 C 0.09392 0.70833 0.08212 0.71088 0.07187 0.70579 C 0.06441 0.70208 0.05573 0.6963 0.04878 0.69097 C 0.03819 0.68264 0.03021 0.67222 0.01823 0.66829 C 0.00989 0.65718 0.00017 0.64884 -0.00972 0.64074 C -0.01667 0.63495 -0.02136 0.62662 -0.02813 0.62106 C -0.02969 0.61968 -0.03142 0.61898 -0.03299 0.61782 C -0.03507 0.6162 -0.03715 0.61481 -0.03906 0.61296 C -0.05174 0.60162 -0.0632 0.58727 -0.0757 0.57569 C -0.08576 0.56644 -0.09531 0.55023 -0.10729 0.5463 C -0.11024 0.54236 -0.11528 0.53472 -0.11945 0.53171 C -0.12917 0.52454 -0.1224 0.53287 -0.13056 0.52361 C -0.13698 0.5162 -0.1441 0.50532 -0.15243 0.50255 C -0.15712 0.4963 -0.16302 0.49144 -0.16945 0.48935 C -0.17778 0.48125 -0.18108 0.475 -0.19149 0.47153 C -0.19879 0.46574 -0.20504 0.4581 -0.21337 0.45532 C -0.2191 0.45069 -0.22448 0.44722 -0.23056 0.44398 C -0.23594 0.43681 -0.24149 0.43333 -0.24879 0.43079 C -0.25382 0.42616 -0.25851 0.42431 -0.26458 0.42269 C -0.27118 0.4169 -0.27222 0.41458 -0.2842 0.42106 C -0.28802 0.42315 -0.28872 0.43032 -0.29167 0.43426 C -0.29427 0.44931 -0.30017 0.46273 -0.30243 0.47801 C -0.30504 0.51551 -0.30642 0.55579 -0.28542 0.5838 C -0.28455 0.58657 -0.28438 0.58958 -0.28299 0.5919 C -0.28212 0.59329 -0.28021 0.59236 -0.27934 0.59352 C -0.27743 0.59606 -0.27743 0.60046 -0.2757 0.60324 C -0.2717 0.60949 -0.26684 0.61528 -0.26094 0.61782 C -0.26007 0.61944 -0.25972 0.62176 -0.25851 0.62269 C -0.25625 0.62454 -0.25122 0.62593 -0.25122 0.62593 C -0.24254 0.63449 -0.23264 0.64051 -0.22205 0.64398 C -0.21094 0.65347 -0.19861 0.64792 -0.18542 0.64722 C -0.18073 0.64514 -0.17969 0.6412 -0.1757 0.6375 C -0.1684 0.62245 -0.17118 0.63148 -0.16945 0.60972 C -0.17049 0.59144 -0.16771 0.58657 -0.17691 0.57731 C -0.17847 0.57083 -0.18056 0.56968 -0.18542 0.56759 C -0.18663 0.56644 -0.18767 0.56505 -0.18906 0.56412 C -0.19097 0.56273 -0.19323 0.5625 -0.19514 0.56088 C -0.20521 0.55255 -0.1908 0.55903 -0.20486 0.55116 C -0.21337 0.54653 -0.21701 0.54907 -0.2257 0.54144 C -0.22691 0.54028 -0.22795 0.53889 -0.22934 0.53819 C -0.2349 0.53565 -0.24167 0.53519 -0.24757 0.53333 C -0.25955 0.53403 -0.27795 0.52917 -0.28906 0.54144 C -0.29375 0.54676 -0.29861 0.55093 -0.30365 0.55602 C -0.3059 0.55833 -0.31094 0.5625 -0.31094 0.5625 C -0.31511 0.5713 -0.31771 0.58148 -0.32326 0.58866 C -0.325 0.59583 -0.32761 0.60116 -0.32934 0.6081 C -0.33229 0.63565 -0.33108 0.62315 -0.33299 0.6456 C -0.33229 0.66412 -0.33663 0.68333 -0.32448 0.69421 C -0.32136 0.71597 -0.31094 0.72014 -0.29757 0.73009 C -0.28941 0.73611 -0.2816 0.74236 -0.27326 0.74792 C -0.27014 0.75 -0.26649 0.75069 -0.26337 0.75278 C -0.25451 0.7588 -0.24514 0.76667 -0.23542 0.76921 C -0.22483 0.7787 -0.2033 0.78449 -0.19028 0.78704 C -0.17639 0.7963 -0.15677 0.79606 -0.14149 0.79838 C -0.10469 0.80417 -0.06754 0.8044 -0.03056 0.8081 C 0.05764 0.80718 0.13559 0.80486 0.22066 0.79676 C 0.23489 0.79352 0.24913 0.79028 0.26337 0.78704 C 0.27344 0.78472 0.28246 0.77801 0.29271 0.77569 C 0.29913 0.77222 0.3059 0.77153 0.31215 0.76759 C 0.31753 0.76435 0.32118 0.76181 0.32674 0.75926 C 0.33698 0.74931 0.35139 0.73958 0.35851 0.72523 C 0.36128 0.71968 0.36267 0.71273 0.3658 0.70741 C 0.36788 0.7037 0.37309 0.69745 0.37309 0.69745 C 0.37483 0.69051 0.37656 0.68634 0.38055 0.68125 C 0.38351 0.66921 0.38576 0.66875 0.39149 0.65856 C 0.39184 0.65694 0.39184 0.65509 0.39271 0.6537 C 0.39358 0.65208 0.39566 0.65208 0.39635 0.65046 C 0.39983 0.64329 0.39896 0.6375 0.40364 0.63079 C 0.4066 0.61921 0.4118 0.60532 0.41823 0.59676 C 0.42205 0.58171 0.41545 0.60671 0.42309 0.5838 C 0.42535 0.57685 0.42639 0.56968 0.43055 0.56412 C 0.43177 0.55949 0.43177 0.55417 0.43299 0.54954 C 0.43351 0.54769 0.43472 0.54653 0.43542 0.54468 C 0.43871 0.53588 0.43871 0.53102 0.44028 0.52037 C 0.43993 0.51042 0.44184 0.47986 0.43055 0.47477 C 0.42847 0.46736 0.41979 0.46273 0.41458 0.45856 C 0.41076 0.45093 0.40121 0.44838 0.39514 0.44398 C 0.3816 0.43426 0.37031 0.42083 0.35486 0.41782 C 0.34635 0.41204 0.3368 0.41134 0.32795 0.40648 C 0.31042 0.39653 0.29184 0.39005 0.27309 0.38542 C 0.26701 0.3838 0.26233 0.38032 0.25608 0.37894 C 0.24479 0.37292 0.23281 0.36968 0.22066 0.36759 C 0.20677 0.36088 0.19149 0.3588 0.17674 0.35764 C 0.16076 0.34699 0.12986 0.34769 0.11215 0.3463 C 0.09514 0.33866 0.075 0.33796 0.05729 0.33657 C 0.04097 0.3294 0.06094 0.3375 0.03663 0.33171 C 0.02118 0.32801 0.00625 0.32384 -0.00972 0.32199 C -0.02361 0.31875 -0.03872 0.3169 -0.05243 0.31227 C -0.05851 0.31019 -0.0632 0.30718 -0.06945 0.30579 C -0.07969 0.29907 -0.09115 0.29606 -0.10243 0.29421 C -0.10747 0.29097 -0.11285 0.28819 -0.11823 0.28611 C -0.12153 0.28472 -0.12813 0.28287 -0.12813 0.28287 C -0.13247 0.27708 -0.13559 0.275 -0.14149 0.27315 C -0.14705 0.26574 -0.15573 0.26273 -0.16337 0.26019 C -0.17153 0.24931 -0.16198 0.26019 -0.17205 0.2537 C -0.17951 0.24884 -0.18594 0.23843 -0.19392 0.23588 C -0.20017 0.22685 -0.20938 0.21921 -0.21823 0.2162 C -0.22587 0.20648 -0.23264 0.19329 -0.24149 0.18542 C -0.24427 0.17824 -0.24705 0.17153 -0.25122 0.16574 C -0.25521 0.14977 -0.24844 0.17431 -0.25608 0.15602 C -0.25747 0.15278 -0.25886 0.14398 -0.25972 0.13981 C -0.25938 0.13171 -0.25955 0.12361 -0.25851 0.11551 C -0.25712 0.1037 -0.24427 0.09514 -0.23663 0.09259 C -0.20295 0.09421 -0.18281 0.09167 -0.15486 0.09907 C -0.15104 0.10463 -0.14688 0.10417 -0.14149 0.10579 C -0.12761 0.11019 -0.11493 0.11736 -0.10122 0.12199 C -0.08802 0.1338 -0.10833 0.11644 -0.09271 0.12685 C -0.09097 0.12801 -0.08958 0.13056 -0.08785 0.13171 C -0.08559 0.13333 -0.08056 0.13495 -0.08056 0.13495 C -0.07483 0.14074 -0.0691 0.14815 -0.06215 0.15116 C -0.06129 0.15278 -0.06094 0.15509 -0.05972 0.15602 C -0.05747 0.15787 -0.05243 0.15926 -0.05243 0.15926 C -0.0507 0.16597 -0.04809 0.16991 -0.04514 0.17569 C -0.0434 0.17894 -0.04028 0.18542 -0.04028 0.18542 C -0.0375 0.20023 -0.03976 0.19468 -0.03542 0.20324 C -0.03368 0.21227 -0.03299 0.22106 -0.02813 0.22755 C -0.02639 0.23935 -0.02413 0.24421 -0.01823 0.2537 C -0.01511 0.26597 -0.01962 0.25139 -0.01337 0.26181 C -0.0125 0.26319 -0.01302 0.26528 -0.01215 0.26667 C -0.0092 0.2713 -0.00243 0.27963 -0.00243 0.27963 C -0.00017 0.28843 0.00555 0.28889 0.00972 0.29745 C 0.01528 0.30926 0.02917 0.32338 0.03785 0.33171 C 0.04323 0.33681 0.04288 0.33333 0.04878 0.33819 C 0.05104 0.34005 0.0526 0.34306 0.05486 0.34468 C 0.0592 0.34792 0.06597 0.35 0.07066 0.35116 C 0.07535 0.36042 0.07014 0.35255 0.07917 0.35764 C 0.08021 0.35833 0.08073 0.36019 0.08177 0.36088 C 0.08299 0.36157 0.09201 0.36389 0.09271 0.36412 C 0.09983 0.36921 0.10781 0.37315 0.1158 0.37569 C 0.13003 0.38843 0.15417 0.3912 0.17066 0.39352 C 0.17899 0.39792 0.18628 0.39792 0.19514 0.4 C 0.21076 0.4037 0.22552 0.41042 0.24149 0.41296 C 0.25243 0.41875 0.24253 0.41412 0.25486 0.41782 C 0.26198 0.41991 0.26805 0.42431 0.27552 0.42593 C 0.28108 0.43079 0.2875 0.43079 0.29392 0.43241 C 0.29844 0.43889 0.30469 0.43727 0.31094 0.43912 C 0.33628 0.4463 0.31528 0.44259 0.33663 0.4456 C 0.35243 0.45162 0.3691 0.45069 0.38542 0.45208 C 0.48854 0.44977 0.4309 0.45648 0.46823 0.44398 C 0.47483 0.41736 0.43767 0.42037 0.42795 0.41944 C 0.3809 0.40903 0.32917 0.4162 0.28299 0.41782 C 0.27274 0.41944 0.2625 0.42269 0.25243 0.42593 C 0.24687 0.43102 0.23958 0.43403 0.23299 0.43588 C 0.22708 0.44144 0.22031 0.44352 0.21458 0.44884 C 0.20712 0.45602 0.20312 0.46412 0.19392 0.46667 C 0.19028 0.47407 0.1842 0.47708 0.17917 0.48287 C 0.17674 0.48565 0.17569 0.49005 0.17309 0.49259 C 0.17135 0.49421 0.16892 0.49421 0.16701 0.49583 C 0.16111 0.50093 0.15573 0.50671 0.15 0.51227 C 0.13871 0.52315 0.12795 0.54028 0.11458 0.5463 C 0.10868 0.55764 0.11667 0.54468 0.1059 0.55278 C 0.10469 0.5537 0.10469 0.55648 0.10347 0.55764 C 0.10243 0.5588 0.10104 0.5588 0.1 0.55926 C 0.09479 0.56435 0.09045 0.56875 0.0842 0.57083 C 0.07465 0.5794 0.06371 0.58611 0.05243 0.58866 C 0.04479 0.59375 0.03646 0.59352 0.02795 0.59514 C 0.00851 0.59468 -0.01111 0.59352 -0.03056 0.59352 C -0.03993 0.59352 -0.03837 0.59236 -0.04028 0.6 C -0.03993 0.61713 -0.0408 0.64653 -0.03663 0.66667 C -0.03021 0.69792 -0.01511 0.71157 1.94444E-6 0.73333 C 0.00312 0.73796 0.00573 0.74306 0.00851 0.74792 C 0.0118 0.75347 0.02569 0.76181 0.03055 0.76574 C 0.03715 0.77685 0.03819 0.77546 0.04635 0.78218 C 0.06371 0.79653 0.04861 0.78866 0.06337 0.79514 C 0.06962 0.80139 0.07674 0.80579 0.0842 0.8081 C 0.08576 0.80926 0.08733 0.81065 0.08906 0.81134 C 0.09097 0.81227 0.09323 0.81181 0.09514 0.81296 C 0.09705 0.81412 0.09826 0.81644 0.1 0.81782 C 0.10521 0.82199 0.11233 0.82407 0.11823 0.82593 C 0.12257 0.82731 0.1276 0.83194 0.13177 0.83426 C 0.14288 0.84074 0.15156 0.84352 0.16337 0.8456 C 0.19496 0.84444 0.20139 0.84398 0.22535 0.8375 C 0.23229 0.8331 0.23906 0.83264 0.24635 0.83079 C 0.26267 0.81991 0.23837 0.83542 0.25729 0.82593 C 0.26198 0.82361 0.26545 0.81944 0.27066 0.81782 C 0.27969 0.80972 0.30226 0.7963 0.31337 0.79514 C 0.32274 0.79421 0.33212 0.79421 0.34149 0.79352 C 0.35121 0.79259 0.37066 0.79028 0.37066 0.79028 C 0.3908 0.78125 0.41441 0.7831 0.43542 0.78056 C 0.44114 0.77894 0.44687 0.77824 0.45243 0.77569 C 0.4533 0.77407 0.45364 0.77176 0.45486 0.77083 C 0.4566 0.76944 0.45885 0.76991 0.46094 0.76921 C 0.46528 0.76782 0.46892 0.76435 0.47309 0.7625 C 0.47465 0.75949 0.47483 0.75532 0.47674 0.75278 C 0.48316 0.74444 0.48351 0.74954 0.48785 0.74144 C 0.49427 0.72963 0.49878 0.7162 0.50486 0.70417 C 0.50851 0.68889 0.5026 0.71065 0.50972 0.69421 C 0.51389 0.68426 0.51389 0.66852 0.51823 0.65694 C 0.51927 0.65023 0.52066 0.64398 0.52187 0.6375 C 0.52292 0.62546 0.52517 0.61759 0.52795 0.60648 C 0.52899 0.59537 0.52986 0.58611 0.53299 0.57569 C 0.53246 0.53194 0.53576 0.49167 0.52795 0.45046 C 0.52691 0.43356 0.52587 0.4162 0.52187 0.4 C 0.52014 0.38148 0.51719 0.37986 0.50972 0.36574 C 0.50868 0.36366 0.50851 0.36111 0.50729 0.35926 C 0.50521 0.35579 0.5 0.34954 0.5 0.34954 C 0.49722 0.33866 0.50121 0.35139 0.49271 0.33819 C 0.49184 0.33681 0.49201 0.33495 0.49149 0.33333 C 0.48785 0.32384 0.48924 0.32616 0.48299 0.32199 C 0.47951 0.31505 0.47361 0.3088 0.46823 0.30417 C 0.46545 0.29838 0.46354 0.29491 0.45851 0.29259 C 0.45573 0.28148 0.45989 0.29421 0.45121 0.28449 C 0.45017 0.28333 0.45087 0.28079 0.45 0.27963 C 0.44809 0.27708 0.44496 0.27685 0.44271 0.27477 C 0.44184 0.27199 0.44167 0.26898 0.44028 0.26667 C 0.43941 0.26528 0.43767 0.2662 0.43663 0.26505 C 0.43507 0.26343 0.43437 0.26042 0.43299 0.25856 C 0.43194 0.25718 0.43038 0.25648 0.42917 0.25532 C 0.42187 0.23981 0.42656 0.24421 0.41701 0.23912 C 0.41614 0.23681 0.4158 0.23426 0.41458 0.23241 C 0.41371 0.23125 0.4118 0.23194 0.41094 0.23079 C 0.41007 0.22963 0.41059 0.22731 0.40972 0.22593 C 0.40503 0.21852 0.39792 0.21343 0.39271 0.20648 C 0.39028 0.19699 0.39323 0.20602 0.38663 0.19514 C 0.37864 0.18171 0.38542 0.18843 0.37795 0.18218 C 0.37517 0.17083 0.37795 0.17361 0.37187 0.17083 C 0.3651 0.15833 0.35573 0.15139 0.34878 0.13981 C 0.33646 0.11921 0.32378 0.09838 0.30972 0.07963 C 0.30729 0.07153 0.30625 0.06782 0.3 0.06505 C 0.29392 0.05301 0.28767 0.03843 0.28055 0.02755 C 0.27569 0.02014 0.27031 0.01273 0.2658 0.00486 C 0.26111 -0.00347 0.26233 -0.00671 0.25608 -0.01296 C 0.25521 -0.01505 0.25451 -0.01736 0.25364 -0.01944 C 0.25208 -0.02269 0.24878 -0.02917 0.24878 -0.02917 C 0.2467 -0.03796 0.2408 -0.04352 0.23785 -0.05208 C 0.2368 -0.05509 0.23542 -0.06181 0.23542 -0.06181 C 0.23646 -0.08819 0.2342 -0.09028 0.24392 -0.10579 C 0.24757 -0.11157 0.24983 -0.1125 0.25486 -0.11713 C 0.25694 -0.11898 0.26215 -0.12037 0.26215 -0.12037 C 0.26649 -0.12616 0.2684 -0.12616 0.2743 -0.12847 C 0.27674 -0.1294 0.28177 -0.13171 0.28177 -0.13171 C 0.28368 -0.13958 0.28299 -0.13495 0.28299 -0.1463 " pathEditMode="relative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7 C -0.00225 0.00949 0.0007 0.00069 -0.00469 0.0081 C -0.01423 0.02083 0.00104 0.00463 -0.01076 0.01782 C -0.01719 0.025 -0.01146 0.01782 -0.01823 0.02269 C -0.02066 0.02454 -0.02257 0.02801 -0.02535 0.02917 C -0.02778 0.03032 -0.03264 0.03241 -0.03264 0.03241 C -0.03628 0.03982 -0.04114 0.03843 -0.04722 0.04051 C -0.1658 0.03796 -0.09201 0.04884 -0.13628 0.02917 C -0.13906 0.02361 -0.14114 0.02153 -0.146 0.01944 C -0.14965 0.01204 -0.15503 0.0088 -0.16076 0.00486 C -0.16232 0.00185 -0.1625 -0.00231 -0.16441 -0.00486 C -0.16875 -0.01065 -0.17465 -0.01366 -0.17899 -0.01944 C -0.17969 -0.02222 -0.18055 -0.02778 -0.18264 -0.0294 C -0.18489 -0.03125 -0.18993 -0.03264 -0.18993 -0.03264 C -0.1934 -0.03958 -0.1934 -0.04606 -0.19982 -0.04884 C -0.2033 -0.05231 -0.21041 -0.05764 -0.2059 -0.06505 C -0.20503 -0.06643 -0.20347 -0.06597 -0.20225 -0.06667 C -0.20087 -0.06759 -0.19965 -0.06875 -0.19844 -0.06991 C -0.19323 -0.06944 -0.1875 -0.0713 -0.18264 -0.06829 C -0.18038 -0.0669 -0.18021 -0.05856 -0.18021 -0.05856 C -0.1816 -0.00741 -0.17291 -0.01898 -0.19357 -0.00972 C -0.20746 -0.01018 -0.22118 -0.01042 -0.23507 -0.01134 C -0.23837 -0.01157 -0.24166 -0.01204 -0.24479 -0.01296 C -0.24739 -0.01366 -0.25225 -0.0162 -0.25225 -0.0162 C -0.2592 -0.02245 -0.2684 -0.02384 -0.27656 -0.02616 C -0.28611 -0.02893 -0.29514 -0.03426 -0.30469 -0.0375 C -0.31094 -0.04306 -0.31719 -0.04282 -0.32413 -0.0456 C -0.33871 -0.05162 -0.35 -0.05393 -0.36562 -0.05532 C -0.40052 -0.06157 -0.43628 -0.06018 -0.47048 -0.04884 C -0.47552 -0.04444 -0.48142 -0.04514 -0.48628 -0.04074 C -0.48958 -0.03773 -0.49722 -0.03426 -0.49722 -0.03426 C -0.50208 -0.02824 -0.50885 -0.02778 -0.51441 -0.02292 C -0.51962 -0.01204 -0.51337 -0.02268 -0.5217 -0.0162 C -0.52569 -0.01319 -0.52743 -0.00671 -0.53142 -0.00324 C -0.5342 0.00764 -0.53038 -0.00417 -0.53628 0.00486 C -0.53958 0.00972 -0.54184 0.01574 -0.54479 0.02107 C -0.54844 0.03588 -0.54236 0.01412 -0.54982 0.03079 C -0.55069 0.03264 -0.55035 0.03519 -0.55104 0.03727 C -0.55156 0.03912 -0.5526 0.04051 -0.55347 0.04213 C -0.55521 0.04977 -0.55469 0.04653 -0.5559 0.05694 C -0.55677 0.06458 -0.55833 0.07963 -0.55833 0.07963 C -0.55729 0.13148 -0.56423 0.13611 -0.54844 0.16574 C -0.5434 0.18611 -0.53524 0.20694 -0.52291 0.22107 C -0.51771 0.22708 -0.51389 0.23333 -0.50712 0.23565 C -0.49705 0.24468 -0.4868 0.24861 -0.47535 0.2537 C -0.46719 0.25741 -0.45955 0.26157 -0.45121 0.26343 C -0.44375 0.27245 -0.43212 0.27315 -0.42291 0.27639 C -0.41319 0.27986 -0.40503 0.28426 -0.39479 0.28611 C -0.38941 0.28889 -0.38316 0.29398 -0.37778 0.29583 C -0.36094 0.30208 -0.34149 0.30417 -0.32413 0.30556 C -0.2941 0.32153 -0.26163 0.30185 -0.24357 0.26991 C -0.24132 0.26065 -0.2441 0.26921 -0.23871 0.26019 C -0.23437 0.25278 -0.2316 0.24583 -0.22899 0.23727 C -0.2276 0.22569 -0.22569 0.21435 -0.22291 0.20324 C -0.22344 0.18912 -0.22309 0.14884 -0.23507 0.13819 C -0.23698 0.12755 -0.23906 0.1169 -0.246 0.11042 C -0.24844 0.10069 -0.25677 0.09306 -0.26198 0.08611 C -0.26337 0.08426 -0.26406 0.08148 -0.26562 0.07963 C -0.27135 0.07292 -0.27344 0.07292 -0.28021 0.06991 C -0.2816 0.06944 -0.28385 0.06829 -0.28385 0.06829 C -0.28941 0.05718 -0.3026 0.05556 -0.31198 0.0537 C -0.3441 0.03935 -0.34635 0.05232 -0.36441 0.06829 C -0.36944 0.07824 -0.375 0.08912 -0.38264 0.09583 C -0.38698 0.10463 -0.38889 0.11435 -0.39236 0.12361 C -0.39861 0.16528 -0.396 0.20347 -0.38264 0.23889 C -0.38142 0.24699 -0.37986 0.25185 -0.37656 0.25857 C -0.37448 0.26991 -0.3717 0.27153 -0.36805 0.28125 C -0.36354 0.29352 -0.35625 0.30602 -0.346 0.31042 C -0.3309 0.33194 -0.30833 0.34167 -0.28767 0.34792 C -0.2809 0.34977 -0.28628 0.35 -0.27778 0.3544 C -0.26319 0.36227 -0.24427 0.36435 -0.22899 0.36574 C -0.22257 0.36736 -0.21597 0.36898 -0.20955 0.3706 C -0.20746 0.37107 -0.20347 0.37222 -0.20347 0.37222 C 0.09705 0.36736 -0.00729 0.37546 0.11007 0.36574 C 0.11459 0.36157 0.12587 0.35926 0.12587 0.35926 C 0.13212 0.3537 0.14045 0.35394 0.14775 0.35116 C 0.15018 0.35023 0.15278 0.34907 0.15521 0.34792 C 0.15643 0.34745 0.15886 0.3463 0.15886 0.3463 C 0.16302 0.34074 0.16597 0.34051 0.17101 0.33657 C 0.17778 0.33125 0.18455 0.32384 0.19045 0.31713 C 0.19965 0.30671 0.1882 0.31782 0.19775 0.30556 C 0.20729 0.29306 0.19549 0.31296 0.20521 0.29745 C 0.2092 0.2912 0.21025 0.28681 0.21615 0.28287 C 0.22188 0.27153 0.21858 0.27523 0.22465 0.26991 C 0.22674 0.26181 0.23316 0.25787 0.23681 0.25046 C 0.23872 0.24282 0.24167 0.23565 0.24531 0.22917 C 0.24705 0.22245 0.25 0.21667 0.25156 0.20972 C 0.25382 0.19931 0.25434 0.18542 0.26007 0.17708 C 0.2632 0.16065 0.26858 0.12569 0.25278 0.11875 C 0.24827 0.11042 0.25209 0.11505 0.24167 0.11204 C 0.23438 0.10995 0.22726 0.10556 0.21979 0.10394 C 0.21406 0.10278 0.20278 0.10069 0.20278 0.10069 C 0.18577 0.10116 0.16858 0.10139 0.15156 0.10232 C 0.12882 0.1037 0.10608 0.11574 0.08316 0.11875 C 0.07483 0.12616 0.08438 0.11875 0.06736 0.12361 C 0.06563 0.12407 0.06424 0.12616 0.0625 0.12685 C 0.05972 0.12778 0.05677 0.12801 0.054 0.12847 C 0.04983 0.13032 0.04566 0.13148 0.04167 0.13333 C 0.03889 0.13866 0.03594 0.14005 0.03438 0.1463 C 0.03316 0.16181 0.02882 0.18542 0.03681 0.19838 C 0.04028 0.20394 0.04375 0.20347 0.04775 0.2081 C 0.05035 0.21111 0.05209 0.21528 0.05521 0.21782 C 0.05747 0.21991 0.06007 0.22222 0.0625 0.22431 C 0.06354 0.22546 0.06615 0.22755 0.06615 0.22755 C 0.06997 0.23565 0.07778 0.23935 0.08438 0.24375 C 0.09011 0.25208 0.09844 0.2544 0.10643 0.25694 C 0.11025 0.2581 0.11511 0.25949 0.11858 0.26181 C 0.11997 0.26273 0.12084 0.26458 0.12222 0.26505 C 0.129 0.26736 0.13594 0.26713 0.14288 0.26829 C 0.17865 0.26597 0.2132 0.25394 0.24896 0.25046 C 0.26302 0.24444 0.27882 0.24468 0.28924 0.25857 C 0.29063 0.26597 0.2934 0.27315 0.29653 0.27963 C 0.29618 0.29282 0.29948 0.33889 0.28559 0.35116 C 0.28021 0.36551 0.27396 0.38125 0.26372 0.39028 C 0.25677 0.40417 0.26597 0.38773 0.25764 0.39676 C 0.254 0.40069 0.24983 0.41088 0.24531 0.41296 C 0.24011 0.41528 0.23611 0.41875 0.23073 0.42107 C 0.22327 0.42431 0.21632 0.43241 0.20886 0.43565 C 0.18906 0.44444 0.1658 0.44676 0.14531 0.44884 C 0.10677 0.44838 0.06806 0.44884 0.02952 0.44722 C 0.02795 0.44722 0.02726 0.44421 0.0257 0.44375 C 0.01441 0.43958 -0.00173 0.43982 -0.01215 0.43079 C -0.01528 0.42778 -0.01927 0.42477 -0.02291 0.42269 C -0.02535 0.4213 -0.03038 0.41944 -0.03038 0.41944 C -0.03403 0.41435 -0.03975 0.41088 -0.04479 0.4081 C -0.04774 0.40648 -0.05069 0.40694 -0.05347 0.40486 C -0.06285 0.39792 -0.07048 0.39167 -0.08142 0.38866 C -0.0875 0.38333 -0.09427 0.38125 -0.10104 0.3787 C -0.1059 0.37431 -0.11128 0.37315 -0.11684 0.3706 C -0.11805 0.37014 -0.12048 0.36898 -0.12048 0.36898 C -0.12708 0.3625 -0.13437 0.35857 -0.14236 0.35602 C -0.14826 0.35069 -0.15451 0.35162 -0.16076 0.34792 C -0.1684 0.34329 -0.17621 0.33773 -0.18385 0.33333 C -0.18576 0.33218 -0.19323 0.33056 -0.19479 0.33009 C -0.19739 0.32917 -0.20225 0.32685 -0.20225 0.32685 C -0.22344 0.3081 -0.27083 0.31597 -0.28628 0.31551 C -0.30937 0.31667 -0.31285 0.31482 -0.32899 0.32199 C -0.33403 0.32431 -0.33871 0.32894 -0.34357 0.33171 C -0.346 0.3331 -0.35104 0.33495 -0.35104 0.33495 C -0.35347 0.33704 -0.3559 0.33935 -0.35833 0.34144 C -0.35955 0.34259 -0.35955 0.34514 -0.36076 0.3463 C -0.36215 0.34745 -0.36406 0.34745 -0.36562 0.34792 C -0.37344 0.35486 -0.37396 0.36713 -0.38142 0.37384 C -0.38576 0.3912 -0.37882 0.36482 -0.38507 0.3838 C -0.38819 0.39352 -0.38906 0.40394 -0.39357 0.41296 C -0.39531 0.43079 -0.39774 0.45718 -0.38507 0.46829 C -0.38003 0.47847 -0.37344 0.48866 -0.36441 0.49259 C -0.3585 0.50324 -0.35555 0.50023 -0.34722 0.5088 C -0.33646 0.51968 -0.34132 0.51713 -0.33385 0.52037 C -0.3309 0.52639 -0.321 0.53218 -0.31562 0.53495 C -0.3033 0.55139 -0.28177 0.55162 -0.26562 0.55278 C -0.2526 0.55764 -0.23993 0.55764 -0.22656 0.55926 C -0.20903 0.56157 -0.19166 0.56713 -0.17413 0.56898 C -0.1467 0.57199 -0.11857 0.57245 -0.09114 0.57384 C -0.0743 0.57569 -0.05781 0.58009 -0.04114 0.58218 C -0.02812 0.58796 -0.01736 0.58912 -0.00347 0.59028 C 0.01025 0.59375 0.01927 0.59699 0.03438 0.59838 C 0.04306 0.60301 0.04618 0.60347 0.05643 0.60486 C 0.06389 0.61157 0.07639 0.61088 0.08559 0.61296 C 0.09775 0.61944 0.08542 0.61366 0.104 0.61782 C 0.10729 0.61852 0.11372 0.62107 0.11372 0.62107 C 0.12188 0.62917 0.13212 0.63148 0.14167 0.63565 C 0.14306 0.63634 0.14393 0.63819 0.14531 0.63889 C 0.15052 0.6419 0.15608 0.64282 0.16129 0.64537 C 0.16632 0.64769 0.17084 0.65139 0.17587 0.6537 C 0.17535 0.66389 0.1783 0.67639 0.17344 0.68449 C 0.17257 0.68611 0.17084 0.68657 0.16979 0.68773 C 0.16736 0.69051 0.16632 0.69514 0.16372 0.69745 C 0.15747 0.70278 0.14705 0.70463 0.14045 0.70556 C 0.12066 0.71088 0.10209 0.70579 0.08316 0.70069 C 0.08195 0.69907 0.08108 0.69676 0.07952 0.69583 C 0.0757 0.69375 0.06736 0.69259 0.06736 0.69259 C 0.06163 0.6875 0.0533 0.68472 0.04653 0.68287 C 0.03629 0.67708 0.02066 0.67245 0.01129 0.66505 C 0.0092 0.66343 0.00747 0.66088 0.00521 0.66019 C -0.00035 0.65833 -0.01215 0.65694 -0.01215 0.65694 C -0.02031 0.65023 -0.02969 0.64838 -0.03871 0.64375 C -0.05503 0.63542 -0.071 0.62847 -0.0875 0.62107 C -0.09496 0.61782 -0.10121 0.61204 -0.10833 0.6081 C -0.11076 0.60694 -0.11319 0.60579 -0.11562 0.60486 C -0.11892 0.6037 -0.12535 0.60162 -0.12535 0.60162 C -0.12899 0.59444 -0.13246 0.59537 -0.13871 0.59352 C -0.14774 0.59074 -0.15382 0.58843 -0.16319 0.58704 C -0.17048 0.58056 -0.16302 0.58611 -0.17535 0.58218 C -0.1875 0.57824 -0.19028 0.57569 -0.20225 0.57384 C -0.20712 0.56944 -0.21007 0.56968 -0.21562 0.56736 C -0.22725 0.56273 -0.23837 0.55625 -0.24982 0.55116 C -0.25382 0.54931 -0.2559 0.55023 -0.25955 0.54792 C -0.28177 0.5331 -0.30521 0.51806 -0.33021 0.51389 C -0.33698 0.51042 -0.34236 0.50995 -0.34982 0.5088 C -0.36059 0.50394 -0.37153 0.50324 -0.38264 0.50069 C -0.38923 0.49931 -0.39566 0.49537 -0.40225 0.49421 C -0.40677 0.49352 -0.41111 0.49329 -0.41562 0.49259 C -0.4184 0.49213 -0.42135 0.49144 -0.42413 0.49097 C -0.45069 0.47917 -0.48194 0.48982 -0.50955 0.49583 C -0.51805 0.50347 -0.52899 0.50394 -0.5375 0.51204 C -0.54323 0.51736 -0.53993 0.51505 -0.54844 0.51875 C -0.54965 0.51921 -0.55225 0.52037 -0.55225 0.52037 C -0.5585 0.52593 -0.56146 0.53588 -0.56684 0.54306 C -0.56927 0.56528 -0.56979 0.56134 -0.56684 0.5919 C -0.56562 0.60509 -0.55434 0.61806 -0.54844 0.62755 C -0.54757 0.62894 -0.5467 0.63056 -0.546 0.63241 C -0.54548 0.63403 -0.54566 0.63588 -0.54479 0.63727 C -0.54392 0.63889 -0.54219 0.63935 -0.54114 0.64051 C -0.53715 0.64491 -0.53541 0.65093 -0.53142 0.65532 C -0.52725 0.65995 -0.52725 0.65764 -0.52291 0.66343 C -0.52187 0.66482 -0.5217 0.66736 -0.52048 0.66829 C -0.51632 0.67176 -0.51128 0.67292 -0.50712 0.67639 C -0.50295 0.68472 -0.50677 0.67894 -0.49844 0.68449 C -0.49514 0.68657 -0.49323 0.69005 -0.48993 0.69259 C -0.48298 0.69792 -0.47552 0.70069 -0.46805 0.70394 C -0.44896 0.7125 -0.46302 0.71273 -0.446 0.71713 C -0.44149 0.72083 -0.43628 0.72454 -0.43142 0.72685 C -0.42587 0.72963 -0.42621 0.72708 -0.4217 0.73009 C -0.41962 0.73148 -0.41788 0.73403 -0.41562 0.73495 C -0.41163 0.73681 -0.40347 0.73819 -0.40347 0.73819 C -0.39635 0.74444 -0.40121 0.74097 -0.3875 0.74468 C -0.37587 0.74769 -0.36493 0.75556 -0.35347 0.75764 C -0.35225 0.7581 -0.35104 0.75903 -0.34982 0.75926 C -0.34618 0.75995 -0.34236 0.75972 -0.33871 0.76088 C -0.33732 0.76134 -0.33646 0.76366 -0.33507 0.76412 C -0.3316 0.76528 -0.32778 0.76528 -0.32413 0.76574 C -0.31406 0.77014 -0.30677 0.77222 -0.296 0.77384 C -0.28889 0.78009 -0.27986 0.7794 -0.2717 0.78056 C -0.24635 0.78912 -0.28316 0.77755 -0.24357 0.78542 C -0.24149 0.78588 -0.23958 0.78819 -0.2375 0.78866 C -0.23194 0.78982 -0.22621 0.78982 -0.22048 0.79028 C -0.19878 0.79607 -0.17656 0.8 -0.15469 0.80324 C -0.12118 0.81412 -0.0842 0.81134 -0.05 0.81458 C 0.04497 0.81366 0.06129 0.81505 0.12465 0.8081 C 0.14427 0.80278 0.16354 0.79722 0.18316 0.7919 C 0.19306 0.7831 0.17986 0.79398 0.19167 0.78704 C 0.2007 0.78171 0.20868 0.77639 0.21858 0.77384 C 0.22257 0.77037 0.23195 0.76736 0.23195 0.76736 C 0.23316 0.7662 0.23455 0.76551 0.23559 0.76412 C 0.23663 0.76273 0.23681 0.76042 0.23802 0.75926 C 0.24045 0.75718 0.24393 0.75787 0.24653 0.75602 C 0.25573 0.75 0.24479 0.75509 0.254 0.75116 C 0.25972 0.74607 0.2625 0.73889 0.26858 0.73495 C 0.27639 0.71921 0.27847 0.70255 0.28195 0.68449 C 0.2809 0.66667 0.28264 0.64792 0.2783 0.63079 C 0.27535 0.61875 0.26094 0.59653 0.254 0.58866 C 0.24983 0.58403 0.24913 0.5794 0.2441 0.57708 C 0.24323 0.57546 0.24288 0.57315 0.24167 0.57222 C 0.23941 0.57037 0.23438 0.56898 0.23438 0.56898 C 0.22622 0.5581 0.23559 0.56898 0.22587 0.5625 C 0.22327 0.56065 0.22136 0.55694 0.21858 0.55602 C 0.2125 0.55394 0.21528 0.55509 0.21007 0.55278 C 0.20122 0.54097 0.21129 0.55278 0.20278 0.5463 C 0.19236 0.53819 0.19271 0.53588 0.17952 0.53333 C 0.1717 0.52917 0.16389 0.52639 0.15643 0.52199 C 0.15174 0.51921 0.14618 0.52014 0.14167 0.51713 C 0.14028 0.5162 0.13941 0.51458 0.13802 0.51389 C 0.13403 0.51181 0.13004 0.51227 0.12587 0.51042 C 0.11528 0.50579 0.10747 0.49977 0.09653 0.49745 C 0.09097 0.49259 0.08351 0.4912 0.07709 0.48935 C 0.0684 0.48171 0.07257 0.4838 0.06493 0.48125 C 0.05625 0.47407 0.0566 0.47292 0.04775 0.46991 C 0.04445 0.46875 0.03802 0.46667 0.03802 0.46667 C 0.03177 0.46157 0.02674 0.46088 0.01962 0.45857 C 0.01441 0.4537 0.00886 0.4544 0.00278 0.45208 C -0.00503 0.44907 -0.01458 0.44699 -0.0217 0.44213 C -0.02309 0.4412 -0.02396 0.43958 -0.02535 0.43889 C -0.03142 0.43588 -0.03646 0.43426 -0.04236 0.43079 C -0.04479 0.4294 -0.05 0.42755 -0.05 0.42755 C -0.05382 0.41944 -0.06128 0.41435 -0.06805 0.41134 C -0.07205 0.40949 -0.07205 0.40625 -0.07535 0.40324 C -0.07639 0.40232 -0.07795 0.40255 -0.07899 0.40162 C -0.0908 0.39282 -0.08177 0.39676 -0.09114 0.39352 C -0.09705 0.38565 -0.10364 0.38403 -0.11076 0.3787 C -0.12048 0.3713 -0.11076 0.37546 -0.12048 0.37222 C -0.12621 0.36713 -0.13316 0.36412 -0.13993 0.3625 C -0.15087 0.35278 -0.18368 0.35625 -0.18993 0.35602 C -0.2 0.34931 -0.21007 0.34421 -0.22048 0.33819 C -0.22222 0.33727 -0.22361 0.33565 -0.22535 0.33495 C -0.22847 0.33357 -0.23507 0.33171 -0.23507 0.33171 C -0.23854 0.32477 -0.246 0.32245 -0.25225 0.32037 C -0.26007 0.31343 -0.26753 0.30625 -0.27656 0.30232 C -0.28264 0.29421 -0.2901 0.29074 -0.29722 0.28449 C -0.30087 0.28148 -0.30712 0.27477 -0.30712 0.27477 C -0.31076 0.26759 -0.31614 0.26343 -0.31944 0.25532 C -0.32187 0.24815 -0.32274 0.24167 -0.32778 0.23727 C -0.33038 0.22662 -0.33264 0.21551 -0.33507 0.20486 C -0.33628 0.19329 -0.33819 0.18056 -0.33507 0.16898 C -0.33403 0.16528 -0.32778 0.1625 -0.32778 0.1625 C -0.31354 0.16296 -0.2993 0.16319 -0.28507 0.16412 C -0.27812 0.16458 -0.27326 0.17014 -0.26684 0.17222 C -0.26215 0.17639 -0.25694 0.17708 -0.25225 0.18056 C -0.24722 0.18426 -0.24236 0.18819 -0.2375 0.1919 C -0.22899 0.19815 -0.22048 0.20509 -0.21198 0.21134 C -0.20017 0.22014 -0.20937 0.2162 -0.19982 0.21944 C -0.19375 0.22454 -0.18837 0.23056 -0.18142 0.23241 C -0.17465 0.23912 -0.16857 0.24329 -0.16076 0.24722 C -0.15451 0.25556 -0.14583 0.26134 -0.1375 0.26505 C -0.13246 0.27176 -0.12257 0.27662 -0.11562 0.27963 C -0.11128 0.28148 -0.10868 0.28796 -0.10469 0.29097 C -0.10017 0.29444 -0.09566 0.29468 -0.09114 0.29745 C -0.07639 0.30648 -0.0868 0.30324 -0.07048 0.30556 C -0.05295 0.31134 -0.05312 0.31227 -0.03038 0.31389 C -0.01146 0.32222 0.01927 0.3125 0.04045 0.31042 C 0.04844 0.30324 0.04011 0.30949 0.05643 0.30556 C 0.06059 0.30463 0.06459 0.30278 0.06858 0.30069 C 0.07031 0.29977 0.07188 0.29861 0.07344 0.29745 C 0.07465 0.29653 0.0757 0.29491 0.07709 0.29421 C 0.0809 0.2919 0.08525 0.2912 0.08924 0.28935 C 0.09063 0.28866 0.0915 0.28681 0.09288 0.28611 C 0.09809 0.2831 0.10365 0.28102 0.10886 0.27801 C 0.11597 0.27407 0.12327 0.26875 0.13073 0.26667 C 0.1349 0.26296 0.13802 0.26181 0.14288 0.26019 C 0.15139 0.25255 0.14775 0.25579 0.154 0.25046 C 0.15677 0.24815 0.16059 0.24907 0.16372 0.24722 C 0.17552 0.24028 0.16146 0.24769 0.17344 0.23889 C 0.1809 0.23333 0.18976 0.22824 0.19775 0.22431 C 0.20417 0.22107 0.2092 0.21644 0.21493 0.21134 C 0.21823 0.20833 0.22587 0.20486 0.22587 0.20486 C 0.23577 0.19167 0.22292 0.20718 0.23438 0.19838 C 0.24011 0.19398 0.23906 0.1912 0.24653 0.18866 C 0.25087 0.18287 0.25625 0.17847 0.26129 0.17384 C 0.2665 0.16343 0.27014 0.16042 0.27709 0.15116 C 0.27917 0.14838 0.27952 0.14352 0.28195 0.14144 C 0.28698 0.13704 0.28455 0.13958 0.28924 0.13333 C 0.29063 0.12546 0.29288 0.11667 0.29775 0.11204 C 0.30035 0.10347 0.30226 0.09722 0.30521 0.08935 C 0.30625 0.08681 0.30695 0.08403 0.30764 0.08125 C 0.30851 0.07801 0.31007 0.07153 0.31007 0.07153 C 0.31129 0.05486 0.31493 0.03403 0.30521 0.02107 C 0.30209 0.0088 0.29757 -0.00093 0.29167 -0.01134 C 0.29011 -0.01782 0.28872 -0.02083 0.28438 -0.02454 C 0.28177 -0.03171 0.27917 -0.04143 0.27344 -0.04398 C 0.26459 -0.05579 0.26927 -0.05208 0.26007 -0.05694 C 0.2559 -0.06806 0.24566 -0.07245 0.23802 -0.07963 C 0.22778 -0.08935 0.22552 -0.09259 0.2125 -0.09606 C 0.20156 -0.0956 0.19045 -0.09583 0.17952 -0.09444 C 0.17465 -0.09375 0.16962 -0.08796 0.16493 -0.08611 C 0.16406 -0.08449 0.16372 -0.08218 0.1625 -0.08125 C 0.16025 -0.0794 0.15521 -0.07801 0.15521 -0.07801 C 0.14948 -0.07037 0.15 -0.0706 0.1441 -0.06505 C 0.13924 -0.06065 0.13316 -0.05694 0.12952 -0.05046 C 0.12465 -0.04213 0.1217 -0.0331 0.11736 -0.02454 C 0.11389 -0.00995 0.11389 -0.01204 0.11736 0.01458 C 0.11788 0.01875 0.12275 0.01944 0.12465 0.02269 C 0.12639 0.02569 0.12795 0.02917 0.12952 0.03241 C 0.13056 0.03449 0.13281 0.03449 0.13438 0.03565 C 0.13959 0.03982 0.1434 0.04444 0.14896 0.04722 C 0.15209 0.05116 0.15556 0.05162 0.15886 0.05532 C 0.16493 0.06204 0.16945 0.06574 0.17709 0.06829 C 0.18212 0.07269 0.18577 0.07477 0.19167 0.07639 C 0.20504 0.07593 0.21858 0.07569 0.23195 0.07477 C 0.23438 0.07454 0.23872 0.07083 0.24045 0.06991 C 0.25 0.06505 0.26094 0.06181 0.27101 0.05857 C 0.275 0.05509 0.279 0.05486 0.28316 0.05208 C 0.28455 0.05116 0.28542 0.04954 0.28681 0.04884 C 0.29202 0.04583 0.2908 0.04884 0.29531 0.04537 C 0.29792 0.04352 0.30018 0.04074 0.30278 0.03889 C 0.30434 0.03773 0.30608 0.03681 0.30764 0.03565 C 0.31163 0.02755 0.30886 0.03194 0.31736 0.02431 C 0.31858 0.02315 0.32101 0.02107 0.32101 0.02107 C 0.32518 0.01273 0.32813 0.00324 0.33559 3.7037E-7 C 0.33768 -0.0081 0.34184 -0.0125 0.34531 -0.01944 C 0.34844 -0.03241 0.34375 -0.01806 0.35018 -0.02616 C 0.35104 -0.02731 0.3507 -0.02963 0.35156 -0.03102 C 0.35243 -0.03241 0.354 -0.0331 0.35521 -0.03426 C 0.35816 -0.04213 0.35903 -0.04491 0.36493 -0.04884 C 0.36893 -0.06481 0.36979 -0.07361 0.36979 -0.0912 " pathEditMode="relative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1 0.03727 C -0.01319 0.04746 -0.00903 0.05093 -0.00156 0.05347 C 0.00191 0.06042 0.00625 0.06065 0.01181 0.0632 C 0.01319 0.06389 0.01406 0.06551 0.01545 0.06644 C 0.01944 0.06921 0.02465 0.06875 0.02882 0.07153 C 0.03003 0.07246 0.03108 0.07431 0.03247 0.07477 C 0.03889 0.07662 0.04549 0.07685 0.05208 0.07801 C 0.07656 0.07709 0.09792 0.07593 0.12153 0.07315 C 0.15035 0.06366 0.17812 0.04861 0.20694 0.03889 C 0.21424 0.03241 0.22274 0.02824 0.23125 0.02593 C 0.23333 0.02431 0.23524 0.02246 0.23733 0.02107 C 0.23889 0.02014 0.24062 0.02037 0.24219 0.01945 C 0.25642 0.01019 0.24323 0.01459 0.25573 0.01134 C 0.26094 0.00695 0.26684 0.00023 0.27274 -0.00185 C 0.27882 -0.00995 0.28628 -0.01666 0.29097 -0.02616 C 0.29479 -0.04653 0.29878 -0.08102 0.28368 -0.09444 C 0.28281 -0.09606 0.28229 -0.09791 0.28125 -0.09884 C 0.27899 -0.10185 0.27396 -0.10579 0.27396 -0.10555 C 0.26146 -0.10463 0.25573 -0.10347 0.24479 -0.10092 C 0.23941 -0.09629 0.23385 -0.09282 0.2276 -0.0912 C 0.22431 -0.08472 0.22222 -0.08495 0.21667 -0.0831 C 0.21545 -0.08148 0.21424 -0.07963 0.21302 -0.07824 C 0.21076 -0.07592 0.20573 -0.07176 0.20573 -0.07153 C 0.20139 -0.0544 0.20833 -0.08079 0.20208 -0.0618 C 0.19878 -0.05208 0.1974 -0.0412 0.19479 -0.03102 C 0.19635 0.04421 0.1908 0.01019 0.2033 0.04699 C 0.20833 0.06158 0.2026 0.05255 0.20937 0.06158 C 0.21094 0.06783 0.21233 0.06945 0.21667 0.07315 C 0.21962 0.07894 0.22135 0.08588 0.22517 0.09097 C 0.22778 0.09445 0.23073 0.09398 0.23368 0.09584 C 0.24115 0.1007 0.24878 0.10671 0.25694 0.1088 C 0.25903 0.11042 0.26076 0.11296 0.26302 0.11366 C 0.26858 0.11551 0.28003 0.1169 0.28003 0.11713 C 0.30069 0.11644 0.32153 0.11713 0.34219 0.11528 C 0.34653 0.11482 0.35017 0.10996 0.35451 0.1088 C 0.35781 0.10671 0.36094 0.1044 0.36424 0.10232 C 0.36649 0.1007 0.37153 0.09908 0.37153 0.09931 C 0.37622 0.09283 0.37899 0.09352 0.3849 0.08935 C 0.39774 0.08009 0.38733 0.08496 0.39601 0.08125 C 0.40642 0.0706 0.41597 0.05949 0.42396 0.04537 C 0.42639 0.03542 0.43177 0.02361 0.43733 0.01621 C 0.44149 0.00255 0.44115 -0.00741 0.44219 -0.02291 C 0.44167 -0.03055 0.4434 -0.03866 0.44097 -0.0456 C 0.43976 -0.04861 0.42882 -0.04028 0.4276 -0.03912 C 0.42413 -0.03241 0.42292 -0.02801 0.41788 -0.02291 C 0.41389 -0.00787 0.41562 -0.01666 0.41424 0.00324 C 0.4158 0.03889 0.41163 0.0257 0.42274 0.04051 C 0.42517 0.05023 0.42743 0.05209 0.43368 0.05671 C 0.43906 0.06065 0.44271 0.06551 0.44844 0.06806 C 0.45295 0.07454 0.45573 0.07384 0.46181 0.07801 C 0.4783 0.08912 0.48958 0.09514 0.50799 0.09746 C 0.51372 0.10116 0.51927 0.10139 0.52517 0.10394 C 0.57951 0.10255 0.58281 0.1044 0.62274 0.09097 C 0.62934 0.08496 0.63715 0.08704 0.64479 0.08449 C 0.64948 0.08033 0.65382 0.0794 0.65937 0.07801 C 0.66545 0.07408 0.67135 0.07454 0.6776 0.07153 C 0.68212 0.06945 0.68785 0.06759 0.69219 0.06482 C 0.69358 0.06389 0.69462 0.06227 0.69601 0.06158 C 0.70139 0.05926 0.7026 0.06134 0.70694 0.05834 C 0.71528 0.05278 0.70538 0.05695 0.71545 0.05347 C 0.72153 0.04861 0.72448 0.04722 0.73125 0.04537 C 0.73333 0.04375 0.73507 0.04167 0.73733 0.04051 C 0.73924 0.03959 0.74167 0.04005 0.74358 0.03889 C 0.76181 0.02801 0.74253 0.03519 0.75573 0.03079 C 0.75816 0.02871 0.76146 0.02755 0.76302 0.02431 C 0.76389 0.02269 0.76441 0.02084 0.76545 0.01945 C 0.76771 0.0169 0.77274 0.01296 0.77274 0.0132 C 0.77674 0.00486 0.78142 -0.00393 0.78368 -0.01319 C 0.78333 -0.02129 0.78385 -0.02963 0.78247 -0.0375 C 0.78142 -0.04329 0.76979 -0.04977 0.76545 -0.05208 C 0.7599 -0.05949 0.75417 -0.06111 0.74722 -0.06528 C 0.73021 -0.07523 0.71198 -0.08009 0.69358 -0.0831 C 0.67118 -0.08264 0.64878 -0.08241 0.62639 -0.08148 C 0.62153 -0.08125 0.62014 -0.07361 0.61667 -0.07014 C 0.61285 -0.06597 0.60851 -0.0625 0.60451 -0.05856 C 0.60191 -0.05602 0.59913 -0.04699 0.59722 -0.04398 C 0.59392 -0.03866 0.58837 -0.03565 0.58611 -0.0294 C 0.58229 -0.01944 0.57847 -0.00486 0.57274 0.00324 C 0.57118 0.00926 0.5691 0.01505 0.56788 0.02107 C 0.56354 0.04213 0.56823 0.03171 0.56302 0.04213 C 0.56198 0.05417 0.56146 0.06505 0.55816 0.07639 C 0.55503 0.10394 0.55156 0.15023 0.56424 0.17546 C 0.56684 0.18982 0.57153 0.19931 0.5776 0.21134 C 0.58021 0.22384 0.58524 0.23195 0.59097 0.24213 C 0.59236 0.24954 0.59236 0.25232 0.59722 0.25671 C 0.60208 0.26759 0.60833 0.27616 0.61424 0.28611 C 0.61632 0.29445 0.62795 0.31435 0.63368 0.3169 C 0.63733 0.32176 0.63854 0.32616 0.64358 0.32824 C 0.64531 0.33496 0.65295 0.34028 0.65816 0.34306 C 0.6684 0.35671 0.68854 0.35996 0.70208 0.3625 C 0.71181 0.36134 0.72153 0.36111 0.73125 0.35926 C 0.74306 0.35695 0.74948 0.34097 0.75937 0.33658 C 0.76215 0.33079 0.7658 0.32685 0.7691 0.32176 C 0.77135 0.31829 0.77639 0.31204 0.77639 0.31227 C 0.77951 0.29977 0.775 0.31435 0.78125 0.30394 C 0.78299 0.30116 0.78333 0.29722 0.7849 0.29421 C 0.78455 0.27847 0.78507 0.26273 0.78368 0.24699 C 0.78351 0.24468 0.78108 0.24398 0.78003 0.24213 C 0.775 0.23449 0.7691 0.22732 0.76302 0.22107 C 0.75833 0.21644 0.74913 0.21042 0.74358 0.2081 C 0.73958 0.20648 0.73125 0.20486 0.73125 0.20509 C 0.725 0.20046 0.71875 0.2 0.71181 0.19815 C 0.70191 0.19144 0.69045 0.19838 0.68125 0.19005 C 0.60139 0.1919 0.62708 0.19097 0.5776 0.19977 C 0.56545 0.20509 0.55503 0.20671 0.54219 0.2081 C 0.5349 0.21296 0.52726 0.2132 0.5191 0.21459 C 0.50764 0.2206 0.49583 0.22315 0.48351 0.22593 C 0.47812 0.23079 0.47187 0.23079 0.46545 0.23241 C 0.45278 0.23959 0.44115 0.24815 0.4276 0.25185 C 0.41285 0.26366 0.43125 0.24977 0.41302 0.25996 C 0.41059 0.26111 0.40903 0.26343 0.40694 0.26482 C 0.40573 0.26551 0.40451 0.26597 0.4033 0.26644 C 0.3974 0.27454 0.38281 0.28033 0.37517 0.28449 C 0.35694 0.29398 0.34444 0.30371 0.32517 0.3088 C 0.31719 0.31412 0.30816 0.31829 0.29965 0.32176 C 0.29635 0.32315 0.28976 0.325 0.28976 0.32523 C 0.27882 0.33241 0.29236 0.32431 0.27396 0.32986 C 0.26806 0.33171 0.26128 0.33611 0.25573 0.33982 C 0.21771 0.33866 0.20937 0.34144 0.18125 0.3331 C 0.17326 0.33079 0.16597 0.32593 0.15799 0.32338 C 0.15278 0.32176 0.14219 0.31852 0.14219 0.31875 C 0.1375 0.31227 0.12431 0.30394 0.11788 0.30232 C 0.11372 0.29815 0.10625 0.28843 0.10087 0.28611 C 0.09931 0.28449 0.09774 0.28264 0.09601 0.28125 C 0.09479 0.28033 0.0934 0.28056 0.09219 0.27963 C 0.08281 0.27176 0.07622 0.2625 0.06667 0.25509 C 0.06389 0.24931 0.06181 0.24584 0.05694 0.24375 C 0.05087 0.23773 0.04601 0.22917 0.03854 0.22593 C 0.03524 0.21945 0.03125 0.2125 0.02639 0.2081 C 0.02413 0.20371 0.02187 0.19815 0.02031 0.19329 C 0.0191 0.19028 0.01788 0.18357 0.01788 0.1838 C 0.01858 0.15787 0.0125 0.14676 0.02517 0.13472 C 0.04878 0.13588 0.06875 0.13565 0.09097 0.14306 C 0.09566 0.14908 0.10677 0.15278 0.11302 0.1544 C 0.12031 0.16019 0.12795 0.16435 0.13611 0.16736 C 0.13924 0.16991 0.14288 0.17107 0.14601 0.17384 C 0.15122 0.17847 0.15434 0.18565 0.16059 0.18843 C 0.16302 0.19167 0.17361 0.20834 0.17517 0.21296 C 0.17656 0.21759 0.17691 0.22315 0.17882 0.22755 C 0.18229 0.23542 0.18576 0.24514 0.18854 0.25347 C 0.19115 0.26227 0.19219 0.26968 0.19705 0.27639 C 0.19983 0.28681 0.20503 0.29352 0.20937 0.30232 C 0.21823 0.31991 0.2026 0.29445 0.21667 0.31852 C 0.21944 0.32338 0.22517 0.3331 0.22517 0.33334 C 0.22882 0.34838 0.22292 0.32662 0.23003 0.34306 C 0.2309 0.34491 0.23056 0.34746 0.23125 0.34954 C 0.23368 0.35602 0.23542 0.35579 0.23854 0.36088 C 0.2434 0.36898 0.24722 0.37894 0.25208 0.38681 C 0.25694 0.39445 0.26111 0.39884 0.26667 0.40486 C 0.27205 0.4169 0.27812 0.42084 0.28611 0.42917 C 0.29392 0.43727 0.28819 0.43357 0.29479 0.44213 C 0.30156 0.45093 0.29826 0.44352 0.30694 0.45185 C 0.31181 0.45648 0.31545 0.4632 0.32031 0.46806 C 0.32726 0.475 0.3349 0.47871 0.34219 0.48449 C 0.34566 0.48727 0.34878 0.49097 0.35208 0.49421 C 0.36076 0.50278 0.37674 0.50857 0.38733 0.51204 C 0.42986 0.51019 0.44236 0.51227 0.47274 0.50556 C 0.47812 0.5007 0.48212 0.49699 0.48854 0.49421 C 0.49201 0.48727 0.49601 0.48496 0.50208 0.48287 C 0.50747 0.47709 0.5125 0.47546 0.51788 0.46991 C 0.52257 0.46505 0.52535 0.45926 0.53108 0.45671 C 0.53385 0.45324 0.53542 0.44815 0.53854 0.44537 C 0.5408 0.44352 0.54601 0.44213 0.54601 0.44236 C 0.54931 0.43565 0.55816 0.42824 0.56302 0.42269 C 0.57205 0.41204 0.58194 0.40232 0.59097 0.39167 C 0.59583 0.38588 0.60035 0.37709 0.60573 0.37222 C 0.60694 0.36945 0.60764 0.36644 0.60937 0.36412 C 0.61024 0.36296 0.61215 0.36366 0.61302 0.3625 C 0.61562 0.35903 0.61562 0.35347 0.61788 0.34954 C 0.62014 0.3456 0.62292 0.34213 0.62517 0.3382 C 0.62795 0.32639 0.62413 0.34028 0.63003 0.32824 C 0.63299 0.32222 0.63472 0.31204 0.63611 0.30556 C 0.6349 0.26574 0.63854 0.27037 0.6276 0.24537 C 0.62101 0.23033 0.62656 0.23403 0.6191 0.23079 C 0.61632 0.21991 0.62014 0.23171 0.61424 0.22269 C 0.60625 0.21042 0.61319 0.21459 0.60573 0.21134 C 0.60538 0.20972 0.60538 0.20764 0.60451 0.20648 C 0.60365 0.20533 0.60191 0.20579 0.60087 0.20486 C 0.5967 0.20139 0.59358 0.19722 0.58854 0.19491 C 0.58681 0.1882 0.58038 0.18241 0.57517 0.18033 C 0.57118 0.17871 0.56302 0.17709 0.56302 0.17732 C 0.5408 0.16227 0.48802 0.175 0.48003 0.17546 C 0.46319 0.18102 0.45816 0.19769 0.44601 0.20972 C 0.44375 0.21852 0.43976 0.22593 0.43611 0.23403 C 0.43455 0.24167 0.43247 0.24537 0.42882 0.25185 C 0.42691 0.26158 0.42431 0.26921 0.42031 0.27801 C 0.41667 0.29676 0.42257 0.26713 0.41528 0.29584 C 0.40972 0.31875 0.41615 0.3007 0.41059 0.31528 C 0.4092 0.32431 0.40208 0.34259 0.39844 0.35116 C 0.3967 0.35996 0.39462 0.36921 0.38976 0.37546 C 0.38524 0.4 0.39253 0.36296 0.38611 0.38843 C 0.38281 0.40116 0.38681 0.3919 0.38368 0.40324 C 0.38194 0.40949 0.37917 0.41482 0.3776 0.42107 C 0.37292 0.43959 0.3776 0.42871 0.37274 0.43889 C 0.3691 0.4588 0.37483 0.43056 0.36788 0.45185 C 0.36372 0.46412 0.37031 0.45671 0.36302 0.4632 C 0.35816 0.47963 0.35069 0.49514 0.34219 0.5088 C 0.34028 0.51644 0.33872 0.52384 0.33368 0.52824 C 0.33194 0.53542 0.32951 0.53889 0.32639 0.54468 C 0.32135 0.55394 0.32257 0.55926 0.31302 0.5625 C 0.30903 0.56204 0.30469 0.5625 0.30087 0.56088 C 0.29809 0.55972 0.29635 0.55579 0.29358 0.5544 C 0.2842 0.54954 0.27517 0.54306 0.26545 0.53982 C 0.25937 0.53357 0.25226 0.53079 0.24479 0.52824 C 0.24184 0.52523 0.23333 0.51621 0.22882 0.51366 C 0.22118 0.50926 0.21302 0.50648 0.20573 0.5007 C 0.20087 0.49676 0.1941 0.49236 0.18976 0.48773 C 0.18351 0.48125 0.18177 0.4757 0.17396 0.47315 C 0.16684 0.46343 0.15521 0.45486 0.14965 0.44375 C 0.14618 0.43681 0.1441 0.42685 0.13854 0.42431 C 0.13524 0.41134 0.1401 0.42639 0.13351 0.41783 C 0.13281 0.41667 0.13281 0.41459 0.13247 0.41296 C 0.13142 0.41019 0.13003 0.40764 0.12882 0.40486 C 0.12743 0.39491 0.12604 0.38588 0.12517 0.37546 C 0.12552 0.36158 0.11944 0.33565 0.13247 0.32986 C 0.13906 0.33033 0.14549 0.33056 0.15208 0.33148 C 0.15608 0.33195 0.15799 0.33658 0.16181 0.3382 C 0.16892 0.34769 0.17708 0.35556 0.1849 0.36412 C 0.19115 0.37107 0.18611 0.36644 0.19097 0.37384 C 0.19427 0.37894 0.19878 0.38148 0.20208 0.38681 C 0.20295 0.3882 0.20347 0.39051 0.20434 0.39167 C 0.20903 0.39676 0.21424 0.40023 0.21892 0.40486 C 0.22552 0.41783 0.23385 0.42801 0.24219 0.43889 C 0.25365 0.45394 0.23559 0.42986 0.25208 0.45185 C 0.2533 0.45347 0.25573 0.45671 0.25573 0.45695 C 0.25868 0.46597 0.26042 0.46898 0.26424 0.47639 C 0.26632 0.48773 0.26875 0.49213 0.27517 0.5007 C 0.2783 0.51296 0.27378 0.49838 0.28003 0.5088 C 0.28802 0.52199 0.27344 0.50486 0.28368 0.51852 C 0.28507 0.52037 0.28715 0.52153 0.28854 0.52338 C 0.29323 0.52963 0.28906 0.52639 0.29219 0.5331 C 0.29722 0.54421 0.30486 0.55533 0.31302 0.5625 C 0.3158 0.57384 0.32066 0.57755 0.32882 0.58033 C 0.33472 0.5882 0.33854 0.59329 0.34601 0.59815 C 0.35087 0.60486 0.35365 0.60787 0.36059 0.60972 C 0.37153 0.6206 0.38247 0.62778 0.39601 0.63079 C 0.40729 0.63843 0.41771 0.64121 0.42986 0.64537 C 0.44757 0.65116 0.42656 0.6456 0.44479 0.65347 C 0.46667 0.66296 0.4901 0.66667 0.51302 0.66806 C 0.54219 0.68195 0.59132 0.67384 0.61667 0.67315 C 0.63368 0.66713 0.62622 0.66921 0.63854 0.66644 C 0.64948 0.66065 0.66615 0.65278 0.6776 0.65023 C 0.68073 0.64815 0.6842 0.64746 0.68733 0.64537 C 0.69931 0.6375 0.68455 0.64259 0.69844 0.63889 C 0.71076 0.63079 0.69549 0.64121 0.70816 0.63079 C 0.70972 0.6294 0.71128 0.62847 0.71302 0.62755 C 0.71493 0.62639 0.71719 0.6257 0.7191 0.62431 C 0.7276 0.61759 0.73177 0.60834 0.74219 0.60486 C 0.74497 0.60301 0.74844 0.60232 0.75087 0.59977 C 0.75208 0.59861 0.75208 0.59584 0.7533 0.59491 C 0.75556 0.59306 0.76059 0.59167 0.76059 0.5919 C 0.76684 0.57894 0.75885 0.59306 0.76667 0.58519 C 0.77101 0.58079 0.77448 0.57523 0.77882 0.5706 C 0.78212 0.55764 0.78906 0.55695 0.79479 0.54792 C 0.80052 0.53912 0.79444 0.54722 0.79844 0.5382 C 0.80139 0.53148 0.80642 0.52685 0.80937 0.52014 C 0.81215 0.51389 0.81545 0.50718 0.81788 0.5007 C 0.8184 0.49908 0.81858 0.49746 0.8191 0.49584 C 0.81979 0.49306 0.82049 0.49028 0.82153 0.48773 C 0.82292 0.48426 0.82639 0.47801 0.82639 0.47824 C 0.83021 0.45741 0.83299 0.43658 0.83733 0.41621 C 0.83628 0.3875 0.84115 0.37292 0.82031 0.36736 C 0.80764 0.35602 0.80139 0.36366 0.78125 0.36574 C 0.76979 0.38102 0.78576 0.36134 0.77274 0.37222 C 0.75573 0.38634 0.78021 0.37222 0.76181 0.38195 C 0.76059 0.38357 0.75955 0.38542 0.75816 0.38681 C 0.75677 0.3882 0.75469 0.38843 0.7533 0.39005 C 0.74844 0.3956 0.74931 0.39838 0.74219 0.40324 C 0.73698 0.41181 0.73003 0.41713 0.72517 0.42593 C 0.72031 0.43449 0.71684 0.4456 0.71059 0.45185 C 0.70781 0.4632 0.71198 0.45 0.70451 0.45996 C 0.70365 0.46111 0.70399 0.46343 0.7033 0.46482 C 0.70226 0.46667 0.70069 0.46806 0.69965 0.46991 C 0.69462 0.4794 0.69375 0.49051 0.68733 0.49908 C 0.68542 0.50648 0.68576 0.51343 0.68247 0.52014 C 0.6809 0.52801 0.67986 0.53542 0.6776 0.54306 C 0.67865 0.57963 0.675 0.60926 0.70573 0.61945 C 0.71788 0.61829 0.73003 0.61806 0.74219 0.61621 C 0.74757 0.61528 0.7599 0.60625 0.76545 0.60324 C 0.76632 0.60162 0.76667 0.59931 0.76788 0.59815 C 0.76997 0.5963 0.77517 0.59491 0.77517 0.59514 C 0.78142 0.5882 0.78802 0.58125 0.79479 0.57546 C 0.79826 0.56852 0.8026 0.56181 0.80694 0.55602 C 0.80903 0.54746 0.81562 0.53982 0.82031 0.5331 C 0.82292 0.52246 0.82656 0.51181 0.83125 0.50232 C 0.83628 0.46921 0.83663 0.4338 0.82517 0.40324 C 0.82361 0.39213 0.82049 0.38079 0.81667 0.3706 C 0.8151 0.35625 0.81076 0.3463 0.80451 0.33472 C 0.80278 0.32778 0.79878 0.32546 0.79601 0.31852 C 0.79115 0.30695 0.77865 0.28634 0.77031 0.27963 C 0.76441 0.26806 0.77257 0.28195 0.76181 0.27153 C 0.76059 0.27037 0.76059 0.26783 0.75937 0.26644 C 0.75764 0.26435 0.75538 0.2632 0.7533 0.26158 C 0.74826 0.25162 0.73872 0.24653 0.73003 0.24375 C 0.72031 0.23588 0.70937 0.23125 0.69844 0.22755 C 0.66615 0.22917 0.64844 0.22546 0.62274 0.23403 C 0.61806 0.2382 0.61285 0.23982 0.60816 0.24375 C 0.59826 0.25185 0.58976 0.26435 0.57882 0.26991 C 0.57465 0.27824 0.56771 0.28773 0.56059 0.29097 C 0.55694 0.29792 0.55208 0.29838 0.54705 0.30394 C 0.54306 0.30857 0.53385 0.32246 0.53003 0.325 C 0.52847 0.32616 0.52656 0.32685 0.52517 0.32824 C 0.51979 0.33334 0.51753 0.34121 0.51181 0.3463 C 0.51024 0.35278 0.50764 0.35556 0.5033 0.35926 C 0.49705 0.37176 0.50035 0.36597 0.4934 0.37709 C 0.49149 0.38449 0.48819 0.39028 0.4849 0.39653 C 0.48281 0.40463 0.47795 0.41134 0.47517 0.41945 C 0.46858 0.43935 0.46302 0.46088 0.45434 0.47963 C 0.45174 0.49769 0.44705 0.51435 0.43976 0.52986 C 0.43837 0.53796 0.43785 0.54445 0.43368 0.55116 C 0.43125 0.55463 0.42639 0.56088 0.42639 0.56111 C 0.42309 0.57384 0.42795 0.5588 0.42153 0.56736 C 0.42031 0.56898 0.42049 0.57246 0.4191 0.57384 C 0.41701 0.57593 0.41181 0.57709 0.41181 0.57732 C 0.40868 0.5831 0.40243 0.5882 0.39722 0.59005 C 0.3941 0.59283 0.39149 0.59537 0.38854 0.59815 C 0.38576 0.6007 0.37882 0.60139 0.37882 0.60162 C 0.3724 0.61042 0.36684 0.61019 0.35816 0.61296 C 0.34097 0.61875 0.32465 0.62546 0.30694 0.62755 C 0.29583 0.63496 0.28333 0.63033 0.27153 0.63565 C 0.22726 0.63472 0.18646 0.6338 0.1434 0.62755 C 0.13385 0.62246 0.12604 0.61921 0.11545 0.61783 C 0.10764 0.61528 0.1 0.61019 0.09219 0.6081 C 0.07361 0.60324 0.05503 0.59954 0.03611 0.59815 C 0.0184 0.58866 0.0342 0.59607 -0.00642 0.59329 C -0.01354 0.59283 -0.02708 0.58959 -0.03333 0.58843 C -0.03455 0.58796 -0.03576 0.58704 -0.03698 0.58681 C -0.04063 0.58611 -0.04444 0.58634 -0.04792 0.58519 C -0.04931 0.58472 -0.05017 0.58264 -0.05156 0.58195 C -0.05347 0.58102 -0.05573 0.58102 -0.05781 0.58033 C -0.05903 0.57986 -0.06024 0.5794 -0.06146 0.57871 C -0.07083 0.57408 -0.07986 0.56551 -0.08698 0.55602 C -0.09028 0.54468 -0.09097 0.54097 -0.0967 0.53148 C -0.09931 0.52732 -0.10156 0.5169 -0.10156 0.51713 C -0.10243 0.50394 -0.10573 0.47408 -0.09913 0.4632 C -0.09583 0.45764 -0.08819 0.45671 -0.08333 0.45509 C -0.07118 0.45556 -0.05885 0.45486 -0.0467 0.45671 C -0.04462 0.45695 -0.03924 0.4632 -0.03698 0.46482 C -0.03281 0.46759 -0.02778 0.46875 -0.02361 0.47153 C -0.01788 0.47546 -0.0125 0.48033 -0.00642 0.48287 C -0.00156 0.49259 0.00781 0.49421 0.01302 0.50394 C 0.01441 0.50671 0.0158 0.51181 0.01667 0.51528 C 0.01753 0.51968 0.0191 0.52824 0.0191 0.52847 C 0.01823 0.55857 0.02153 0.56273 0.01424 0.58195 C 0.01302 0.59005 0.01233 0.59722 0.00816 0.60324 C 0.0066 0.61134 0.00573 0.61459 -0.00035 0.61783 C -0.00278 0.61921 -0.00781 0.62107 -0.00781 0.6213 C -0.01233 0.6206 -0.01701 0.62176 -0.02118 0.61945 C -0.02431 0.61783 -0.02969 0.60764 -0.03212 0.60324 C -0.03472 0.59259 -0.03125 0.60394 -0.03698 0.59329 C -0.04115 0.58565 -0.04184 0.57871 -0.04913 0.57546 C -0.05208 0.56366 -0.04983 0.56806 -0.05521 0.56088 C -0.05747 0.55209 -0.05486 0.55949 -0.06024 0.55116 C -0.06476 0.54398 -0.0691 0.5331 -0.0724 0.525 C -0.07517 0.51829 -0.07535 0.51181 -0.07847 0.50556 C -0.08194 0.48681 -0.0783 0.46921 -0.07118 0.45347 C -0.07014 0.44676 -0.07014 0.44352 -0.06753 0.43727 C -0.06615 0.4338 -0.06354 0.43125 -0.06267 0.42755 C -0.05868 0.41158 -0.05139 0.39607 -0.04306 0.38357 C -0.03681 0.37384 -0.03177 0.36343 -0.0224 0.35926 C -0.01944 0.35324 -0.01649 0.35023 -0.01146 0.34792 C -0.01024 0.3463 -0.00938 0.34421 -0.00781 0.34306 C -0.00556 0.34144 -0.00035 0.33982 -0.00035 0.34005 C 0.01823 0.32037 0.02934 0.3375 0.04097 0.35278 C 0.04392 0.35671 0.04878 0.36088 0.05087 0.36574 C 0.05399 0.37269 0.05573 0.37871 0.05937 0.38519 C 0.06059 0.3919 0.06024 0.3919 0.06302 0.39815 C 0.06458 0.40162 0.06788 0.4081 0.06788 0.40834 C 0.07014 0.41991 0.0717 0.42523 0.07639 0.43565 C 0.0783 0.4463 0.08038 0.45579 0.0849 0.46482 C 0.08767 0.47986 0.08542 0.47431 0.08976 0.48287 C 0.09271 0.49815 0.09062 0.4919 0.09479 0.50232 C 0.09635 0.51644 0.10087 0.52917 0.1033 0.54306 C 0.10503 0.55278 0.10486 0.56158 0.10816 0.5706 C 0.11059 0.58982 0.1151 0.60903 0.12274 0.62593 C 0.12378 0.63634 0.12587 0.6463 0.1276 0.65671 C 0.12917 0.66574 0.1276 0.67269 0.13351 0.67801 C 0.13472 0.68542 0.13542 0.68959 0.13854 0.69584 C 0.13976 0.70394 0.1401 0.71111 0.14479 0.7169 C 0.1467 0.72477 0.14948 0.73357 0.15451 0.7382 C 0.15608 0.74815 0.15868 0.75162 0.16302 0.75926 C 0.16406 0.76111 0.16441 0.76389 0.16528 0.76574 C 0.17049 0.77523 0.18125 0.78264 0.18854 0.78843 C 0.19878 0.80671 0.21823 0.8206 0.2349 0.82431 C 0.24983 0.83426 0.26632 0.83727 0.28247 0.84213 C 0.29462 0.85023 0.31042 0.8544 0.32396 0.85671 C 0.33958 0.86366 0.32222 0.85695 0.34844 0.86158 C 0.3691 0.86528 0.38837 0.87269 0.40937 0.87477 C 0.43819 0.88033 0.46701 0.88727 0.49601 0.89097 C 0.5066 0.89514 0.51632 0.8963 0.5276 0.89746 C 0.56163 0.89699 0.59583 0.89722 0.63003 0.89584 C 0.64149 0.89537 0.66424 0.88935 0.66424 0.88959 C 0.67396 0.88287 0.66406 0.88843 0.68003 0.88449 C 0.69809 0.87986 0.71528 0.875 0.73368 0.87315 C 0.74722 0.86713 0.76233 0.86366 0.77639 0.85996 C 0.78177 0.85509 0.78733 0.85347 0.79358 0.85185 C 0.79809 0.84884 0.80243 0.8463 0.80694 0.84375 C 0.8092 0.84236 0.81424 0.84051 0.81424 0.84074 C 0.81649 0.8375 0.81788 0.83357 0.82031 0.83079 C 0.8217 0.82917 0.82378 0.82894 0.82517 0.82755 C 0.82812 0.82477 0.82934 0.82176 0.83125 0.81783 C 0.83437 0.80093 0.83472 0.78681 0.82396 0.77709 C 0.81806 0.76528 0.81267 0.76227 0.80451 0.7544 C 0.79497 0.74537 0.80816 0.75347 0.79479 0.74468 C 0.79167 0.74259 0.78802 0.7419 0.7849 0.73982 C 0.77934 0.73588 0.76788 0.725 0.76302 0.72338 C 0.75417 0.72037 0.74479 0.71921 0.73611 0.71528 C 0.71701 0.71644 0.69792 0.71667 0.67882 0.71852 C 0.66719 0.71968 0.65608 0.7294 0.64479 0.7331 C 0.6408 0.73843 0.63646 0.73727 0.63125 0.73982 C 0.61615 0.74722 0.60208 0.75741 0.58611 0.76088 C 0.57465 0.76852 0.5625 0.77338 0.55087 0.78033 C 0.54896 0.78148 0.54687 0.78287 0.54479 0.78357 C 0.5408 0.78496 0.53247 0.78681 0.53247 0.78704 C 0.52396 0.79236 0.51458 0.79352 0.50573 0.79653 C 0.4875 0.80255 0.46944 0.80926 0.45087 0.81134 C 0.40503 0.82639 0.3184 0.81366 0.29097 0.81296 C 0.26927 0.8081 0.24757 0.80371 0.22639 0.79653 C 0.20816 0.79051 0.1908 0.77986 0.17257 0.77384 C 0.16962 0.7713 0.16597 0.77014 0.16302 0.76736 C 0.16163 0.76621 0.16076 0.76366 0.15937 0.7625 C 0.15608 0.75972 0.15104 0.75764 0.14722 0.75602 C 0.1441 0.75 0.14115 0.74861 0.13611 0.7463 C 0.13524 0.74306 0.13455 0.73982 0.13351 0.73658 C 0.1316 0.72847 0.14583 0.72523 0.14844 0.72338 C 0.15382 0.71991 0.15694 0.7169 0.16302 0.71528 C 0.18437 0.69815 0.23663 0.70046 0.25694 0.69908 C 0.28056 0.69954 0.30399 0.69977 0.3276 0.7007 C 0.3342 0.70093 0.33889 0.70417 0.34479 0.70718 C 0.35278 0.71111 0.36267 0.71019 0.37031 0.71528 C 0.37569 0.71898 0.38142 0.72246 0.38733 0.725 C 0.38993 0.73009 0.39132 0.73565 0.39479 0.73982 C 0.40174 0.76736 0.39062 0.79908 0.37517 0.81621 C 0.36771 0.82431 0.37014 0.82801 0.35937 0.83079 C 0.35417 0.83033 0.34878 0.83079 0.34358 0.82917 C 0.34184 0.82871 0.34115 0.8257 0.33976 0.82431 C 0.33559 0.82084 0.33073 0.81921 0.32639 0.81621 L 0.32639 0.81644 C 0.32101 0.81088 0.31458 0.80255 0.30816 0.79977 C 0.29861 0.79028 0.30833 0.79908 0.29722 0.79167 C 0.29201 0.7882 0.29479 0.78843 0.28976 0.78357 C 0.28299 0.77685 0.27431 0.77153 0.26667 0.76736 C 0.26632 0.76574 0.26649 0.76343 0.26545 0.7625 C 0.26337 0.76042 0.25816 0.75926 0.25816 0.75949 C 0.2526 0.74815 0.24097 0.7456 0.23247 0.73982 C 0.21962 0.73102 0.20764 0.71968 0.19479 0.71204 C 0.1875 0.70787 0.17899 0.70509 0.17153 0.70232 C 0.15781 0.69722 0.16927 0.70162 0.16059 0.69584 C 0.15521 0.69213 0.14792 0.6919 0.14219 0.69097 C 0.12986 0.68542 0.1151 0.68449 0.10208 0.68287 C 0.07361 0.68357 0.04427 0.67824 0.01667 0.68611 C 0.0059 0.68912 -0.00538 0.69537 -0.01632 0.69908 C -0.02205 0.70417 -0.02934 0.70926 -0.03576 0.71204 C -0.0401 0.71968 -0.04514 0.72454 -0.05035 0.73148 C -0.05538 0.7382 -0.05573 0.74445 -0.06146 0.74954 C -0.06458 0.76181 -0.06042 0.74676 -0.0651 0.75926 C -0.06858 0.76852 -0.0691 0.78009 -0.06997 0.79005 C -0.06979 0.79491 -0.07049 0.81713 -0.0651 0.82431 C -0.0625 0.82778 -0.05955 0.82709 -0.05642 0.82917 C -0.04896 0.83403 -0.04271 0.84005 -0.03455 0.84213 C -0.0276 0.84815 -0.01701 0.85255 -0.00903 0.85509 C -0.00313 0.86227 0.00799 0.86528 0.01545 0.86644 C 0.02604 0.8713 0.03628 0.8794 0.04722 0.88287 C 0.0526 0.88634 0.05712 0.88773 0.06302 0.88935 C 0.07917 0.90023 0.10035 0.90162 0.11788 0.90394 C 0.1467 0.90232 0.14132 0.9044 0.16059 0.89584 C 0.16128 0.89421 0.16181 0.8919 0.16302 0.89097 C 0.16528 0.88912 0.17031 0.88773 0.17031 0.88796 C 0.17465 0.88195 0.17691 0.8757 0.18125 0.86991 C 0.1842 0.86181 0.18837 0.85463 0.19219 0.84699 C 0.1941 0.83843 0.19497 0.83218 0.19844 0.82431 C 0.19826 0.81528 0.20469 0.76968 0.18854 0.7625 C 0.18316 0.75556 0.18212 0.74908 0.17517 0.74306 C 0.17483 0.74144 0.17483 0.73959 0.17396 0.7382 C 0.17153 0.73403 0.16788 0.73079 0.16528 0.72662 C 0.16389 0.72384 0.16198 0.7213 0.16059 0.71852 C 0.15972 0.7169 0.15937 0.71482 0.15799 0.71366 C 0.15712 0.7125 0.15573 0.7125 0.15451 0.71204 C 0.14705 0.70209 0.13872 0.68658 0.12882 0.68125 C 0.12656 0.67222 0.11389 0.66389 0.10694 0.66158 C 0.10538 0.65996 0.10417 0.65695 0.10208 0.65671 C 0.09184 0.65579 0.0816 0.65625 0.07153 0.65834 C 0.07014 0.65857 0.06997 0.66181 0.0691 0.6632 C 0.06719 0.66621 0.0651 0.66875 0.06302 0.67153 C 0.05434 0.68334 0.05 0.69908 0.04097 0.71042 C 0.03993 0.71366 0.03941 0.7169 0.03854 0.72014 C 0.03767 0.72384 0.03368 0.72986 0.03368 0.73009 C 0.03038 0.74769 0.02899 0.74908 0.03247 0.77546 C 0.03264 0.77732 0.03507 0.77755 0.03611 0.77871 C 0.03733 0.78009 0.03854 0.78195 0.03976 0.78357 C 0.04826 0.79653 0.06267 0.80209 0.07517 0.80486 C 0.09184 0.81389 0.11215 0.81875 0.13003 0.82107 C 0.13872 0.82384 0.14531 0.82639 0.15451 0.82755 C 0.17726 0.83357 0.20087 0.83334 0.22396 0.83565 C 0.24913 0.83496 0.27552 0.84213 0.29965 0.83241 C 0.32378 0.82269 0.28437 0.83171 0.31424 0.82593 C 0.3224 0.82222 0.33056 0.81829 0.33733 0.81134 C 0.33958 0.80903 0.3408 0.80463 0.34358 0.80324 C 0.34757 0.80116 0.34722 0.80185 0.35087 0.79815 C 0.36458 0.78426 0.35781 0.79074 0.36788 0.78033 C 0.36944 0.77871 0.37274 0.77546 0.37274 0.7757 C 0.37396 0.77269 0.37431 0.76921 0.37622 0.76736 C 0.37847 0.76528 0.38368 0.76412 0.38368 0.76435 C 0.39271 0.74769 0.38142 0.76597 0.39219 0.7544 C 0.39601 0.75 0.39878 0.74398 0.4033 0.73982 C 0.40868 0.72824 0.41806 0.71991 0.42517 0.71042 C 0.43073 0.70301 0.43299 0.69514 0.44097 0.69259 C 0.44896 0.68588 0.45729 0.68171 0.46667 0.67963 C 0.47483 0.68009 0.48299 0.67986 0.49097 0.68125 C 0.49253 0.68148 0.4934 0.6838 0.49479 0.68449 C 0.50226 0.6882 0.5099 0.69213 0.51788 0.69421 C 0.52396 0.69908 0.53056 0.70417 0.53715 0.70718 C 0.53941 0.70926 0.54132 0.71181 0.54358 0.71366 C 0.54462 0.71459 0.54635 0.71412 0.54705 0.71528 C 0.54931 0.71806 0.55035 0.72176 0.55208 0.725 C 0.5533 0.72732 0.55937 0.73264 0.56163 0.73472 C 0.56597 0.74352 0.57153 0.74977 0.57517 0.75926 C 0.57483 0.7669 0.57552 0.77477 0.57396 0.78195 C 0.57292 0.78658 0.55885 0.79352 0.55556 0.79491 C 0.5191 0.79375 0.5158 0.7963 0.49201 0.79005 C 0.48524 0.78542 0.47795 0.78195 0.47031 0.78033 C 0.46649 0.77732 0.46337 0.77315 0.45937 0.7706 C 0.45434 0.76736 0.44844 0.76644 0.44358 0.7625 C 0.43056 0.75209 0.41788 0.7375 0.40451 0.72824 C 0.38177 0.71227 0.35851 0.69884 0.33611 0.68287 C 0.3283 0.67732 0.31997 0.67037 0.31302 0.6632 C 0.30903 0.65903 0.30573 0.65301 0.30087 0.65023 C 0.29045 0.64445 0.28698 0.64005 0.27882 0.62917 C 0.2724 0.6206 0.27535 0.62801 0.26788 0.61945 C 0.25451 0.6044 0.24184 0.58773 0.23125 0.56898 C 0.22899 0.56019 0.22604 0.55185 0.22396 0.54306 C 0.21927 0.52292 0.22396 0.53634 0.21892 0.52338 C 0.21562 0.50023 0.22049 0.52894 0.21545 0.5088 C 0.21424 0.50463 0.21302 0.49584 0.21302 0.49607 C 0.20642 0.4081 0.19566 0.3132 0.21667 0.22917 C 0.21701 0.22477 0.21736 0.22037 0.21788 0.21621 C 0.21858 0.21181 0.21962 0.20764 0.22031 0.20324 C 0.22361 0.17107 0.21875 0.18982 0.22396 0.17222 C 0.22413 0.17107 0.22587 0.15625 0.22639 0.1544 C 0.22691 0.15255 0.22812 0.15139 0.22882 0.14954 C 0.22934 0.14792 0.22969 0.1463 0.23003 0.14468 C 0.23177 0.12801 0.23785 0.10972 0.25087 0.10394 C 0.26267 0.1044 0.28941 0.10209 0.30451 0.1088 C 0.31493 0.10834 0.33802 0.1169 0.34601 0.1007 C 0.34722 0.09236 0.34878 0.08496 0.34965 0.07639 C 0.34913 0.05741 0.3533 0.03658 0.34722 0.01945 C 0.34167 0.00347 0.34306 0.01551 0.33611 0.00139 C 0.32899 -0.01296 0.31615 -0.02523 0.3033 -0.02778 C 0.26285 -0.04583 0.22691 -0.04305 0.18247 -0.04398 C 0.17656 -0.0456 0.17083 -0.04676 0.16528 -0.05046 C 0.15868 -0.05486 0.1533 -0.06088 0.14601 -0.06342 C 0.14271 -0.06805 0.14271 -0.07129 0.13854 -0.075 C 0.13837 -0.07639 0.13559 -0.08657 0.13854 -0.08796 C 0.13993 -0.08866 0.1401 -0.08449 0.1408 -0.0831 C 0.14271 -0.08032 0.14722 -0.07963 0.14722 -0.07662 " pathEditMode="relative" rAng="0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" y="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Волна 44"/>
          <p:cNvSpPr/>
          <p:nvPr/>
        </p:nvSpPr>
        <p:spPr>
          <a:xfrm flipH="1">
            <a:off x="2143108" y="0"/>
            <a:ext cx="6215106" cy="1128690"/>
          </a:xfrm>
          <a:prstGeom prst="wav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9" name="Picture 7" descr="C:\Users\Admin\AppData\Local\Microsoft\Windows\Temporary Internet Files\Content.IE5\BENMUE0Z\MP900430997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BF3"/>
              </a:clrFrom>
              <a:clrTo>
                <a:srgbClr val="F9FB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5" y="410500"/>
            <a:ext cx="2609958" cy="26305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Admin\AppData\Local\Microsoft\Windows\Temporary Internet Files\Content.IE5\88HJLEBP\MP900411770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602" y="2420888"/>
            <a:ext cx="2488623" cy="3366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Admin\AppData\Local\Microsoft\Windows\Temporary Internet Files\Content.IE5\88HJLEBP\MP900411770[1]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782442"/>
            <a:ext cx="3857652" cy="52182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Admin\AppData\Local\Microsoft\Windows\Temporary Internet Files\Content.IE5\88HJLEBP\MP900411770[1]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878" y="4104078"/>
            <a:ext cx="2694612" cy="36450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Admin\AppData\Local\Microsoft\Windows\Temporary Internet Files\Content.IE5\BENMUE0Z\MP900430997[1]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BF5"/>
              </a:clrFrom>
              <a:clrTo>
                <a:srgbClr val="F9FBF5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2571744"/>
            <a:ext cx="3545102" cy="3573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Admin\AppData\Local\Microsoft\Windows\Temporary Internet Files\Content.IE5\BENMUE0Z\MP900430997[1]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9FBF5"/>
              </a:clrFrom>
              <a:clrTo>
                <a:srgbClr val="F9FBF5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571480"/>
            <a:ext cx="3186187" cy="3211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Admin\AppData\Local\Microsoft\Windows\Temporary Internet Files\Content.IE5\88HJLEBP\MP900411770[1]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96" y="3643314"/>
            <a:ext cx="3501622" cy="47366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Капля 2"/>
          <p:cNvSpPr/>
          <p:nvPr/>
        </p:nvSpPr>
        <p:spPr>
          <a:xfrm>
            <a:off x="2779184" y="4750475"/>
            <a:ext cx="457200" cy="406717"/>
          </a:xfrm>
          <a:prstGeom prst="teardrop">
            <a:avLst>
              <a:gd name="adj" fmla="val 116393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апля 3"/>
          <p:cNvSpPr/>
          <p:nvPr/>
        </p:nvSpPr>
        <p:spPr>
          <a:xfrm>
            <a:off x="2727221" y="5926590"/>
            <a:ext cx="457200" cy="335381"/>
          </a:xfrm>
          <a:prstGeom prst="teardrop">
            <a:avLst>
              <a:gd name="adj" fmla="val 122951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апля 4"/>
          <p:cNvSpPr/>
          <p:nvPr/>
        </p:nvSpPr>
        <p:spPr>
          <a:xfrm>
            <a:off x="3286116" y="1571612"/>
            <a:ext cx="457200" cy="457200"/>
          </a:xfrm>
          <a:prstGeom prst="teardrop">
            <a:avLst>
              <a:gd name="adj" fmla="val 122951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474" y="2627313"/>
            <a:ext cx="53657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2071678"/>
            <a:ext cx="53657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428736"/>
            <a:ext cx="53657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52" y="1071546"/>
            <a:ext cx="271340" cy="271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90" y="1928802"/>
            <a:ext cx="268288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20" y="2214554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1214422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8325" y="2973430"/>
            <a:ext cx="314768" cy="32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591" y="3295650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878" y="3559324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6" name="Picture 2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288" y="3849174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473" y="4293096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8" name="Picture 2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30" y="3071810"/>
            <a:ext cx="382226" cy="15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2857496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0" name="Picture 2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68" y="4429132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1" name="Picture 2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3286124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2" name="Picture 3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214" y="4143380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3" name="Picture 3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710" y="4357694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4" name="Picture 3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5143512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5" name="Picture 3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139" y="4293096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6" name="Picture 3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998" y="4430415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7" name="Picture 3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929198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8" name="Picture 3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480" y="5071194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9" name="Picture 3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576" y="4597936"/>
            <a:ext cx="391720" cy="400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10" name="Picture 3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008" y="5512631"/>
            <a:ext cx="26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11" name="Picture 39" descr="C:\Users\Admin\AppData\Local\Microsoft\Windows\Temporary Internet Files\Content.IE5\88HJLEBP\MC900434539[1].wmf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179365"/>
            <a:ext cx="727464" cy="962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2" name="Picture 40" descr="C:\Users\Admin\AppData\Local\Microsoft\Windows\Temporary Internet Files\Content.IE5\BENMUE0Z\MM900178297[1].gif"/>
          <p:cNvPicPr>
            <a:picLocks noChangeAspect="1" noChangeArrowheads="1" noCrop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928670"/>
            <a:ext cx="1461834" cy="1141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3" name="Picture 41" descr="C:\Users\Admin\AppData\Local\Microsoft\Windows\Temporary Internet Files\Content.IE5\88HJLEBP\MM900178299[1].gif"/>
          <p:cNvPicPr>
            <a:picLocks noChangeAspect="1" noChangeArrowheads="1" noCrop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2571744"/>
            <a:ext cx="1422292" cy="1177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4" name="Picture 42" descr="C:\Users\Admin\AppData\Local\Microsoft\Windows\Temporary Internet Files\Content.IE5\P7RSOGL9\MC900434543[1].wm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20" y="1571612"/>
            <a:ext cx="1022788" cy="7641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5" name="Picture 43" descr="C:\Users\Admin\AppData\Local\Microsoft\Windows\Temporary Internet Files\Content.IE5\A5DVAOTE\MC900434547[1].wmf"/>
          <p:cNvPicPr>
            <a:picLocks noChangeAspect="1" noChangeArrowheads="1"/>
          </p:cNvPicPr>
          <p:nvPr/>
        </p:nvPicPr>
        <p:blipFill>
          <a:blip r:embed="rId18" cstate="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30" y="3357562"/>
            <a:ext cx="1279464" cy="9991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6" name="Picture 44" descr="C:\Users\Admin\AppData\Local\Microsoft\Windows\Temporary Internet Files\Content.IE5\BENMUE0Z\MM900178301[1].gif"/>
          <p:cNvPicPr>
            <a:picLocks noChangeAspect="1" noChangeArrowheads="1" noCrop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48289"/>
            <a:ext cx="964765" cy="1044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7" name="Picture 45" descr="C:\Users\Admin\AppData\Local\Microsoft\Windows\Temporary Internet Files\Content.IE5\88HJLEBP\MC900434549[1].wmf"/>
          <p:cNvPicPr>
            <a:picLocks noChangeAspect="1" noChangeArrowheads="1"/>
          </p:cNvPicPr>
          <p:nvPr/>
        </p:nvPicPr>
        <p:blipFill>
          <a:blip r:embed="rId20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896" y="4984901"/>
            <a:ext cx="969132" cy="12770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2143108" y="214290"/>
            <a:ext cx="607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ЛИСТЬЯ МЕНЯЮТ ЦВЕТ</a:t>
            </a:r>
            <a:endParaRPr lang="ru-RU" sz="3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malyavok.net/wp-content/uploads/2017/09/list-duba-4-1080x12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2195736" cy="2195736"/>
          </a:xfrm>
          <a:prstGeom prst="rect">
            <a:avLst/>
          </a:prstGeom>
          <a:noFill/>
        </p:spPr>
      </p:pic>
      <p:pic>
        <p:nvPicPr>
          <p:cNvPr id="35844" name="Picture 4" descr="http://piramidka.net/wp-content/uploads/2013/09/berez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340768"/>
            <a:ext cx="1725094" cy="2232248"/>
          </a:xfrm>
          <a:prstGeom prst="rect">
            <a:avLst/>
          </a:prstGeom>
          <a:noFill/>
        </p:spPr>
      </p:pic>
      <p:pic>
        <p:nvPicPr>
          <p:cNvPr id="35848" name="Picture 8" descr="https://st.depositphotos.com/1801791/1718/i/950/depositphotos_17184539-stock-photo-colorful-autumnal-aspen-leave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68960"/>
            <a:ext cx="3746018" cy="2641306"/>
          </a:xfrm>
          <a:prstGeom prst="rect">
            <a:avLst/>
          </a:prstGeom>
          <a:noFill/>
        </p:spPr>
      </p:pic>
      <p:pic>
        <p:nvPicPr>
          <p:cNvPr id="35850" name="Picture 10" descr="https://img-fotki.yandex.ru/get/4401/47407354.470/0_b4240_68e069a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589240"/>
            <a:ext cx="1517002" cy="1440160"/>
          </a:xfrm>
          <a:prstGeom prst="rect">
            <a:avLst/>
          </a:prstGeom>
          <a:noFill/>
        </p:spPr>
      </p:pic>
      <p:pic>
        <p:nvPicPr>
          <p:cNvPr id="35852" name="Picture 12" descr="http://printonic.ru/uploads/images/2016/04/04/img_5702b583306c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0"/>
            <a:ext cx="1700808" cy="1700808"/>
          </a:xfrm>
          <a:prstGeom prst="rect">
            <a:avLst/>
          </a:prstGeom>
          <a:noFill/>
        </p:spPr>
      </p:pic>
      <p:pic>
        <p:nvPicPr>
          <p:cNvPr id="35854" name="Picture 14" descr="https://www.memotest.ru//ImageUpload/6557c070-0c74-495e-aae8-d74ac7377a86/%D0%B1%D0%B5%D1%80%D0%B5%D0%B7%D0%BA%D0%B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908720"/>
            <a:ext cx="2174617" cy="2232248"/>
          </a:xfrm>
          <a:prstGeom prst="rect">
            <a:avLst/>
          </a:prstGeom>
          <a:noFill/>
        </p:spPr>
      </p:pic>
      <p:pic>
        <p:nvPicPr>
          <p:cNvPr id="35856" name="Picture 16" descr="https://i05.fotocdn.net/s25/204/public_pin_l/199/263014164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7F8F3"/>
              </a:clrFrom>
              <a:clrTo>
                <a:srgbClr val="F7F8F3">
                  <a:alpha val="0"/>
                </a:srgbClr>
              </a:clrTo>
            </a:clrChange>
          </a:blip>
          <a:srcRect l="6506" t="14313" r="7616" b="7616"/>
          <a:stretch>
            <a:fillRect/>
          </a:stretch>
        </p:blipFill>
        <p:spPr bwMode="auto">
          <a:xfrm>
            <a:off x="3851920" y="3068960"/>
            <a:ext cx="2592288" cy="2356625"/>
          </a:xfrm>
          <a:prstGeom prst="rect">
            <a:avLst/>
          </a:prstGeom>
          <a:noFill/>
        </p:spPr>
      </p:pic>
      <p:pic>
        <p:nvPicPr>
          <p:cNvPr id="35858" name="Picture 18" descr="https://thumbs.dreamstime.com/z/%D0%B8%D0%B7%D0%BE-%D0%B8%D1%80%D0%BE%D0%B2%D0%B0%D0%BD%D0%BD%D1%8B%D0%B9-%D0%BE-%D0%B8%D0%BD%D0%BE%D1%87%D0%BD%D1%8B%D0%B9-%D0%BE%D1%80%D0%B0%D0%BD%D0%B6%D0%B5%D0%B2%D1%8B%D0%B9-%D0%BA-%D0%B5%D0%BD-%D1%81-%D0%BF%D0%B0-%D0%B0%D1%8F-%D0%B8%D1%81%D1%82%D1%8C%D1%8F%D0%BC%D0%B8-46228486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11" t="5773" r="10865" b="7047"/>
          <a:stretch>
            <a:fillRect/>
          </a:stretch>
        </p:blipFill>
        <p:spPr bwMode="auto">
          <a:xfrm>
            <a:off x="6660232" y="4337720"/>
            <a:ext cx="2294583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AppData\Local\Microsoft\Windows\Temporary Internet Files\Content.IE5\88HJLEBP\MC9004301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2592288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http://www.abc-color.com/image/coloring/clouds/001/cloud/cloud-picture-color.png"/>
          <p:cNvPicPr>
            <a:picLocks noChangeAspect="1" noChangeArrowheads="1"/>
          </p:cNvPicPr>
          <p:nvPr/>
        </p:nvPicPr>
        <p:blipFill>
          <a:blip r:embed="rId3" cstate="print"/>
          <a:srcRect b="9335"/>
          <a:stretch>
            <a:fillRect/>
          </a:stretch>
        </p:blipFill>
        <p:spPr bwMode="auto">
          <a:xfrm>
            <a:off x="2195736" y="260648"/>
            <a:ext cx="1924894" cy="1203815"/>
          </a:xfrm>
          <a:prstGeom prst="rect">
            <a:avLst/>
          </a:prstGeom>
          <a:noFill/>
        </p:spPr>
      </p:pic>
      <p:pic>
        <p:nvPicPr>
          <p:cNvPr id="4" name="Picture 14" descr="https://razvivashka.online/wp-content/uploads/2018/01/veter-1-300x20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68560" y="476672"/>
            <a:ext cx="2857500" cy="1952625"/>
          </a:xfrm>
          <a:prstGeom prst="rect">
            <a:avLst/>
          </a:prstGeom>
          <a:noFill/>
        </p:spPr>
      </p:pic>
      <p:pic>
        <p:nvPicPr>
          <p:cNvPr id="5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4149080"/>
            <a:ext cx="687684" cy="516312"/>
          </a:xfrm>
          <a:prstGeom prst="rect">
            <a:avLst/>
          </a:prstGeom>
          <a:noFill/>
        </p:spPr>
      </p:pic>
      <p:pic>
        <p:nvPicPr>
          <p:cNvPr id="6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1556792"/>
            <a:ext cx="687684" cy="516312"/>
          </a:xfrm>
          <a:prstGeom prst="rect">
            <a:avLst/>
          </a:prstGeom>
          <a:noFill/>
        </p:spPr>
      </p:pic>
      <p:pic>
        <p:nvPicPr>
          <p:cNvPr id="7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1340768"/>
            <a:ext cx="687684" cy="516312"/>
          </a:xfrm>
          <a:prstGeom prst="rect">
            <a:avLst/>
          </a:prstGeom>
          <a:noFill/>
        </p:spPr>
      </p:pic>
      <p:pic>
        <p:nvPicPr>
          <p:cNvPr id="8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2492896"/>
            <a:ext cx="687684" cy="516312"/>
          </a:xfrm>
          <a:prstGeom prst="rect">
            <a:avLst/>
          </a:prstGeom>
          <a:noFill/>
        </p:spPr>
      </p:pic>
      <p:pic>
        <p:nvPicPr>
          <p:cNvPr id="9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2492896"/>
            <a:ext cx="687684" cy="516312"/>
          </a:xfrm>
          <a:prstGeom prst="rect">
            <a:avLst/>
          </a:prstGeom>
          <a:noFill/>
        </p:spPr>
      </p:pic>
      <p:pic>
        <p:nvPicPr>
          <p:cNvPr id="10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3501008"/>
            <a:ext cx="687684" cy="516312"/>
          </a:xfrm>
          <a:prstGeom prst="rect">
            <a:avLst/>
          </a:prstGeom>
          <a:noFill/>
        </p:spPr>
      </p:pic>
      <p:pic>
        <p:nvPicPr>
          <p:cNvPr id="11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1556792"/>
            <a:ext cx="687684" cy="516312"/>
          </a:xfrm>
          <a:prstGeom prst="rect">
            <a:avLst/>
          </a:prstGeom>
          <a:noFill/>
        </p:spPr>
      </p:pic>
      <p:pic>
        <p:nvPicPr>
          <p:cNvPr id="12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573016"/>
            <a:ext cx="687684" cy="516312"/>
          </a:xfrm>
          <a:prstGeom prst="rect">
            <a:avLst/>
          </a:prstGeom>
          <a:noFill/>
        </p:spPr>
      </p:pic>
      <p:pic>
        <p:nvPicPr>
          <p:cNvPr id="13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3429000"/>
            <a:ext cx="687684" cy="516312"/>
          </a:xfrm>
          <a:prstGeom prst="rect">
            <a:avLst/>
          </a:prstGeom>
          <a:noFill/>
        </p:spPr>
      </p:pic>
      <p:pic>
        <p:nvPicPr>
          <p:cNvPr id="14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5157192"/>
            <a:ext cx="687684" cy="516312"/>
          </a:xfrm>
          <a:prstGeom prst="rect">
            <a:avLst/>
          </a:prstGeom>
          <a:noFill/>
        </p:spPr>
      </p:pic>
      <p:pic>
        <p:nvPicPr>
          <p:cNvPr id="15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4365104"/>
            <a:ext cx="687684" cy="516312"/>
          </a:xfrm>
          <a:prstGeom prst="rect">
            <a:avLst/>
          </a:prstGeom>
          <a:noFill/>
        </p:spPr>
      </p:pic>
      <p:pic>
        <p:nvPicPr>
          <p:cNvPr id="16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5085184"/>
            <a:ext cx="687684" cy="516312"/>
          </a:xfrm>
          <a:prstGeom prst="rect">
            <a:avLst/>
          </a:prstGeom>
          <a:noFill/>
        </p:spPr>
      </p:pic>
      <p:pic>
        <p:nvPicPr>
          <p:cNvPr id="17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725144"/>
            <a:ext cx="687684" cy="516312"/>
          </a:xfrm>
          <a:prstGeom prst="rect">
            <a:avLst/>
          </a:prstGeom>
          <a:noFill/>
        </p:spPr>
      </p:pic>
      <p:pic>
        <p:nvPicPr>
          <p:cNvPr id="18" name="Picture 8" descr="https://image.freepik.com/free-psd/no-translate-detected_30-19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4653136"/>
            <a:ext cx="687684" cy="516312"/>
          </a:xfrm>
          <a:prstGeom prst="rect">
            <a:avLst/>
          </a:prstGeom>
          <a:noFill/>
        </p:spPr>
      </p:pic>
      <p:pic>
        <p:nvPicPr>
          <p:cNvPr id="19" name="Picture 12" descr="http://cdn01.ru/files/users/images/f6/8d/f68d27f1f91d663b359cc5f46a6ddf3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429250"/>
            <a:ext cx="1428750" cy="1428750"/>
          </a:xfrm>
          <a:prstGeom prst="rect">
            <a:avLst/>
          </a:prstGeom>
          <a:noFill/>
        </p:spPr>
      </p:pic>
      <p:pic>
        <p:nvPicPr>
          <p:cNvPr id="20" name="Picture 12" descr="http://cdn01.ru/files/users/images/f6/8d/f68d27f1f91d663b359cc5f46a6ddf3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5429250"/>
            <a:ext cx="1428750" cy="1428750"/>
          </a:xfrm>
          <a:prstGeom prst="rect">
            <a:avLst/>
          </a:prstGeom>
          <a:noFill/>
        </p:spPr>
      </p:pic>
      <p:pic>
        <p:nvPicPr>
          <p:cNvPr id="21" name="Picture 6" descr="https://s.poembook.ru/theme/6a/d8/b4/cba50eaa3062e0ba2a038e9b1c9278fde785eb38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4701" y="1484784"/>
            <a:ext cx="4789299" cy="3185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avatars.mds.yandex.net/get-pdb/231404/dd0dccf7-e85d-44a0-982e-d53d30b55be8/s1200?webp=fal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2D1A8"/>
              </a:clrFrom>
              <a:clrTo>
                <a:srgbClr val="C2D1A8">
                  <a:alpha val="0"/>
                </a:srgbClr>
              </a:clrTo>
            </a:clrChange>
          </a:blip>
          <a:srcRect l="17471" t="11216" r="43510" b="32833"/>
          <a:stretch>
            <a:fillRect/>
          </a:stretch>
        </p:blipFill>
        <p:spPr bwMode="auto">
          <a:xfrm>
            <a:off x="0" y="0"/>
            <a:ext cx="2051720" cy="1837999"/>
          </a:xfrm>
          <a:prstGeom prst="rect">
            <a:avLst/>
          </a:prstGeom>
          <a:noFill/>
        </p:spPr>
      </p:pic>
      <p:pic>
        <p:nvPicPr>
          <p:cNvPr id="37892" name="Picture 4" descr="https://avatars.mds.yandex.net/get-pdb/911433/63178065-0a8f-4002-8d66-5eba89950182/s1200"/>
          <p:cNvPicPr>
            <a:picLocks noChangeAspect="1" noChangeArrowheads="1"/>
          </p:cNvPicPr>
          <p:nvPr/>
        </p:nvPicPr>
        <p:blipFill>
          <a:blip r:embed="rId3" cstate="print"/>
          <a:srcRect l="14333" t="20324" r="27978" b="12014"/>
          <a:stretch>
            <a:fillRect/>
          </a:stretch>
        </p:blipFill>
        <p:spPr bwMode="auto">
          <a:xfrm>
            <a:off x="1979712" y="0"/>
            <a:ext cx="2309795" cy="1792677"/>
          </a:xfrm>
          <a:prstGeom prst="rect">
            <a:avLst/>
          </a:prstGeom>
          <a:noFill/>
        </p:spPr>
      </p:pic>
      <p:pic>
        <p:nvPicPr>
          <p:cNvPr id="37894" name="Picture 6" descr="https://avatars.mds.yandex.net/get-pdb/34158/46858f2f-c85d-4465-9d30-93557b32a8aa/s1200?webp=false"/>
          <p:cNvPicPr>
            <a:picLocks noChangeAspect="1" noChangeArrowheads="1"/>
          </p:cNvPicPr>
          <p:nvPr/>
        </p:nvPicPr>
        <p:blipFill>
          <a:blip r:embed="rId4" cstate="print"/>
          <a:srcRect l="21460" t="16915" r="23913" b="10218"/>
          <a:stretch>
            <a:fillRect/>
          </a:stretch>
        </p:blipFill>
        <p:spPr bwMode="auto">
          <a:xfrm>
            <a:off x="0" y="2060848"/>
            <a:ext cx="1944216" cy="1944216"/>
          </a:xfrm>
          <a:prstGeom prst="rect">
            <a:avLst/>
          </a:prstGeom>
          <a:noFill/>
        </p:spPr>
      </p:pic>
      <p:pic>
        <p:nvPicPr>
          <p:cNvPr id="37896" name="Picture 8" descr="https://zooclub.ru/attach/fotogal/oboi/wild/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1988840"/>
            <a:ext cx="2963484" cy="2221657"/>
          </a:xfrm>
          <a:prstGeom prst="rect">
            <a:avLst/>
          </a:prstGeom>
          <a:noFill/>
        </p:spPr>
      </p:pic>
      <p:pic>
        <p:nvPicPr>
          <p:cNvPr id="37898" name="Picture 10" descr="http://lookw.ru/7/795/1476137884-1-24.jpg"/>
          <p:cNvPicPr>
            <a:picLocks noChangeAspect="1" noChangeArrowheads="1"/>
          </p:cNvPicPr>
          <p:nvPr/>
        </p:nvPicPr>
        <p:blipFill>
          <a:blip r:embed="rId6" cstate="print"/>
          <a:srcRect l="34693" t="7807" r="4795" b="14122"/>
          <a:stretch>
            <a:fillRect/>
          </a:stretch>
        </p:blipFill>
        <p:spPr bwMode="auto">
          <a:xfrm>
            <a:off x="6084168" y="0"/>
            <a:ext cx="2340260" cy="1872208"/>
          </a:xfrm>
          <a:prstGeom prst="rect">
            <a:avLst/>
          </a:prstGeom>
          <a:noFill/>
        </p:spPr>
      </p:pic>
      <p:pic>
        <p:nvPicPr>
          <p:cNvPr id="37900" name="Picture 12" descr="https://www.kleo.ru/webboard/img/attach/6/6001-470-37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93361" y="1844824"/>
            <a:ext cx="2950639" cy="2366790"/>
          </a:xfrm>
          <a:prstGeom prst="rect">
            <a:avLst/>
          </a:prstGeom>
          <a:noFill/>
        </p:spPr>
      </p:pic>
      <p:pic>
        <p:nvPicPr>
          <p:cNvPr id="37902" name="Picture 14" descr="https://i.ytimg.com/vi/PClsbDfdQlU/maxresdefaul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4365104"/>
            <a:ext cx="2808312" cy="2105328"/>
          </a:xfrm>
          <a:prstGeom prst="rect">
            <a:avLst/>
          </a:prstGeom>
          <a:noFill/>
        </p:spPr>
      </p:pic>
      <p:pic>
        <p:nvPicPr>
          <p:cNvPr id="37904" name="Picture 16" descr="https://www.kramola.info/sites/default/files/styles/page-main/public/images/vesti/980e2516.jpg?itok=nk4-2YSY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4365104"/>
            <a:ext cx="3312368" cy="2344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Адресаты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ДЕТИ СТАРШЕЙ ГРУППЫ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P_20170906_1006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3" y="2924944"/>
            <a:ext cx="4608512" cy="2911252"/>
          </a:xfrm>
          <a:prstGeom prst="rect">
            <a:avLst/>
          </a:prstGeom>
        </p:spPr>
      </p:pic>
      <p:pic>
        <p:nvPicPr>
          <p:cNvPr id="8" name="Рисунок 7" descr="P_20170911_1123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1484784"/>
            <a:ext cx="2779407" cy="4941168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6335fab3d8e96b1c151ee6287f781184&amp;n=13&amp;exp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8965501" cy="5977003"/>
          </a:xfrm>
          <a:prstGeom prst="rect">
            <a:avLst/>
          </a:prstGeom>
          <a:noFill/>
        </p:spPr>
      </p:pic>
      <p:pic>
        <p:nvPicPr>
          <p:cNvPr id="2" name="Picture 8" descr="C:\Users\Admin\AppData\Local\Microsoft\Windows\Temporary Internet Files\Content.IE5\BENMUE0Z\MC900432608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-373231"/>
            <a:ext cx="7200800" cy="72312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p14.02.01\Local Settings\Temporary Internet Files\Content.IE5\N9V7S7CZ\MP90044222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 descr="C:\Users\Admin\AppData\Local\Microsoft\Windows\Temporary Internet Files\Content.IE5\88HJLEBP\MP900200950[1]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56"/>
            <a:ext cx="3407410" cy="24669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286116" y="457200"/>
            <a:ext cx="5500726" cy="423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Пояснительная записка: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  наступлением осени и дождливой, ветреной погоды дети всё чаще жалуются: «Почему лето так быстро прошло? Опять сегодня дождик! На улице так хмуро! Вот бы лето было всегда! Какая унылая пора – осень!» Чтобы как можно глубже и эффективнее познакомить детей с яркими красками осенней природы, научить их любоваться ими, показать, что осень несёт ещё и радость, хорошее настроение, урожай и много прекрасного, чтобы дети научились беречь, любить и понимать окружающий нас мир мы создали этот проект.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Цели: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ru-RU" dirty="0" smtClean="0"/>
              <a:t>Обобщить и систематизировать знания детей об осени, о цвете. Развивать инициативность, находчивость, целеустремлённость.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428604"/>
            <a:ext cx="7858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Задачи: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04800" y="1554162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Ожидаемые 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Ребёнок проявляет интерес к информации, которую получает в процессе общения; проявляет любознательность; умеет обобщать знания об осени; может составить небольшой рассказ по картине;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 и методы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142984"/>
            <a:ext cx="4191000" cy="518161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800" dirty="0" smtClean="0"/>
              <a:t>Репродукции картин художников по теме (в цвете и чёрно-белые);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 деревья: клён, дуб, берёза, рябина, калина, осина; листья к деревьям по количеству детей;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 осенний урожай (овощи и фрукты);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 ягоды рябины и калины;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 грибы;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 репродукции животных и перелётных птиц;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 аудиозапись П. И. Чайковского «Времена года» «Осень»; 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загадки про овощи и фрукты; 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краски;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 шаблоны зайцев; 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вата; 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зеркала на каждого ребёнка</a:t>
            </a:r>
          </a:p>
          <a:p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0" y="1142984"/>
            <a:ext cx="4286280" cy="5929354"/>
          </a:xfrm>
        </p:spPr>
        <p:txBody>
          <a:bodyPr>
            <a:no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i="1" dirty="0" smtClean="0"/>
              <a:t>ТРИЗ</a:t>
            </a:r>
            <a:endParaRPr lang="ru-RU" dirty="0" smtClean="0"/>
          </a:p>
          <a:p>
            <a:pPr lvl="0">
              <a:buFont typeface="Wingdings" pitchFamily="2" charset="2"/>
              <a:buChar char="v"/>
            </a:pPr>
            <a:r>
              <a:rPr lang="ru-RU" i="1" dirty="0" smtClean="0"/>
              <a:t>Мнемотехника</a:t>
            </a:r>
            <a:endParaRPr lang="ru-RU" dirty="0" smtClean="0"/>
          </a:p>
          <a:p>
            <a:pPr lvl="0">
              <a:buFont typeface="Wingdings" pitchFamily="2" charset="2"/>
              <a:buChar char="v"/>
            </a:pPr>
            <a:r>
              <a:rPr lang="ru-RU" i="1" dirty="0" smtClean="0"/>
              <a:t>ИКТ</a:t>
            </a:r>
            <a:endParaRPr lang="ru-RU" dirty="0" smtClean="0"/>
          </a:p>
          <a:p>
            <a:pPr lvl="0">
              <a:buFont typeface="Wingdings" pitchFamily="2" charset="2"/>
              <a:buChar char="v"/>
            </a:pPr>
            <a:r>
              <a:rPr lang="ru-RU" i="1" dirty="0" smtClean="0"/>
              <a:t>Технология проектной деятельности (Л.С.Киселёва, </a:t>
            </a:r>
            <a:r>
              <a:rPr lang="ru-RU" i="1" dirty="0" err="1" smtClean="0"/>
              <a:t>Т.А,Дёмина</a:t>
            </a:r>
            <a:r>
              <a:rPr lang="ru-RU" i="1" dirty="0" smtClean="0"/>
              <a:t>)</a:t>
            </a:r>
            <a:endParaRPr lang="ru-RU" dirty="0" smtClean="0"/>
          </a:p>
          <a:p>
            <a:pPr lvl="0">
              <a:buFont typeface="Wingdings" pitchFamily="2" charset="2"/>
              <a:buChar char="v"/>
            </a:pPr>
            <a:r>
              <a:rPr lang="ru-RU" i="1" dirty="0" smtClean="0"/>
              <a:t>Игровые технологии</a:t>
            </a:r>
            <a:endParaRPr lang="ru-RU" dirty="0" smtClean="0"/>
          </a:p>
          <a:p>
            <a:pPr lvl="0">
              <a:buFont typeface="Wingdings" pitchFamily="2" charset="2"/>
              <a:buChar char="v"/>
            </a:pPr>
            <a:r>
              <a:rPr lang="ru-RU" i="1" dirty="0" smtClean="0"/>
              <a:t>Проблемное обучение (постановка и решение проблемных задач; </a:t>
            </a:r>
            <a:r>
              <a:rPr lang="ru-RU" i="1" dirty="0" err="1" smtClean="0"/>
              <a:t>Т.С,Альтшуллер</a:t>
            </a:r>
            <a:r>
              <a:rPr lang="ru-RU" i="1" dirty="0" smtClean="0"/>
              <a:t>)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00694" y="1714488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00034" y="0"/>
            <a:ext cx="864396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solidFill>
                  <a:srgbClr val="00B05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Коммуникативная игра «Повернись и поздоровайся»</a:t>
            </a:r>
            <a:endParaRPr kumimoji="0" lang="ru-RU" sz="3200" b="0" i="0" u="none" strike="noStrike" cap="none" normalizeH="0" baseline="0" dirty="0" smtClean="0">
              <a:solidFill>
                <a:srgbClr val="00B05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pic>
        <p:nvPicPr>
          <p:cNvPr id="15366" name="Picture 6" descr="C:\Documents and Settings\p14.02.01\Local Settings\Temporary Internet Files\Content.IE5\OARWC89I\MC90023408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268760"/>
            <a:ext cx="3688548" cy="27690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1340768"/>
            <a:ext cx="45365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Станем рядышком, по кругу,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Скажем "Здравствуйте!" друг другу.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Нам здороваться не лень: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Всем "Привет!" и "Добрый день!";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Если каждый улыбнётся –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Утро доброе начнётся.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– ДОБРОЕ УТРО! (обращаемся к гостям)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04 0.08925  C -0.049 0.1079  -0.054 0.13587  -0.054 0.16518  C -0.054 0.19848  -0.049 0.22512  -0.04 0.24377  L 0 0.33302  E" pathEditMode="relative" ptsTypes="">
                                      <p:cBhvr>
                                        <p:cTn id="6" dur="3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rasfokus.ru/images/photos/medium/d78a682d2d469473fdc2e34cee6e31cd.jpg"/>
          <p:cNvPicPr>
            <a:picLocks noChangeAspect="1" noChangeArrowheads="1"/>
          </p:cNvPicPr>
          <p:nvPr/>
        </p:nvPicPr>
        <p:blipFill>
          <a:blip r:embed="rId2" cstate="print"/>
          <a:srcRect b="6383"/>
          <a:stretch>
            <a:fillRect/>
          </a:stretch>
        </p:blipFill>
        <p:spPr bwMode="auto">
          <a:xfrm>
            <a:off x="0" y="260648"/>
            <a:ext cx="8942054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Осень</Template>
  <TotalTime>823</TotalTime>
  <Words>460</Words>
  <Application>Microsoft Office PowerPoint</Application>
  <PresentationFormat>Экран (4:3)</PresentationFormat>
  <Paragraphs>52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Палитра осени</vt:lpstr>
      <vt:lpstr>Адресаты</vt:lpstr>
      <vt:lpstr>Слайд 3</vt:lpstr>
      <vt:lpstr>Цели:</vt:lpstr>
      <vt:lpstr>Задачи:</vt:lpstr>
      <vt:lpstr>Ожидаемые результаты</vt:lpstr>
      <vt:lpstr>Материалы и методы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rcok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Палитра осени</dc:title>
  <dc:creator>Дьячкова</dc:creator>
  <cp:lastModifiedBy>Михаил</cp:lastModifiedBy>
  <cp:revision>101</cp:revision>
  <dcterms:created xsi:type="dcterms:W3CDTF">2014-10-13T06:13:20Z</dcterms:created>
  <dcterms:modified xsi:type="dcterms:W3CDTF">2018-10-25T17:32:16Z</dcterms:modified>
</cp:coreProperties>
</file>