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714511"/>
          </a:xfrm>
        </p:spPr>
        <p:txBody>
          <a:bodyPr/>
          <a:lstStyle/>
          <a:p>
            <a:r>
              <a:rPr lang="ru-RU" b="1" i="1" dirty="0" smtClean="0"/>
              <a:t>«Музей истории дорожного движения»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Женя\Desktop\20150430193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428868"/>
            <a:ext cx="642942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071678"/>
            <a:ext cx="4429124" cy="1857388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214422"/>
            <a:ext cx="3714744" cy="414340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9218" name="Picture 2" descr="C:\Users\Женя\Desktop\MNDAm8QyzjJ5tMF6Q3fl9hrlnOo-1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215238" cy="6226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Женя\Desktop\hello_html_649d05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62005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Женя\Desktop\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14356"/>
            <a:ext cx="7286676" cy="5457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Женя\Desktop\buratino_0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7899430" cy="592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ds04.infourok.ru/uploads/ex/120e/00089d8d-f329d079/img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85794"/>
            <a:ext cx="723905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Спасибо, ребята, я всё понял! Вы хорошо знаете правила дорожного движения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Женя\Desktop\og_og_15379005382641729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36367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15074" y="5572140"/>
            <a:ext cx="2928926" cy="107157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Презентацию подготовила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Хлыстунова</a:t>
            </a:r>
            <a:r>
              <a:rPr lang="ru-RU" dirty="0" smtClean="0"/>
              <a:t> </a:t>
            </a:r>
            <a:r>
              <a:rPr lang="ru-RU" dirty="0" smtClean="0"/>
              <a:t>Е.В.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928826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Когда-то очень давно кругом были непроходимые леса, не было никаких дорог</a:t>
            </a:r>
            <a:r>
              <a:rPr lang="en-US" sz="3200" dirty="0" smtClean="0"/>
              <a:t>,</a:t>
            </a:r>
            <a:r>
              <a:rPr lang="ru-RU" sz="3200" dirty="0" smtClean="0"/>
              <a:t> люди прорубали себе дорогу в чащу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Женя\Desktop\trees-forest-nature-road-green-spruce-wilderness-jungle-rainforest-ravine-ridge-tree-trail-woodland-5472x3078-px-soil-habitat-natural-environment-atmospheric-phenomenon-woody-plant-ecosystem-temperate-coniferous-fo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85992"/>
            <a:ext cx="707236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Люди научились укладывать дорогу брёвнами, она стала более проходимой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Женя\Desktop\21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928802"/>
            <a:ext cx="707236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Позже, люди начали вымащивать дорогу камнями и булыжниками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Женя\Desktop\stroitelst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419681" cy="4806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наше время дороги покрывают асфальтом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Женя\Desktop\Сним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85926"/>
            <a:ext cx="7143800" cy="4560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Проезжая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Женя\Desktop\69005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708698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Тротуар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Женя\Desktop\dsc5085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7758549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Школа пешеходных наук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Женя\Desktop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7215238" cy="4805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1571612"/>
            <a:ext cx="7215238" cy="4929222"/>
          </a:xfrm>
        </p:spPr>
        <p:txBody>
          <a:bodyPr/>
          <a:lstStyle/>
          <a:p>
            <a:r>
              <a:rPr lang="ru-RU" sz="4000" dirty="0" smtClean="0"/>
              <a:t>У дороги, словно в сказке,</a:t>
            </a:r>
            <a:br>
              <a:rPr lang="ru-RU" sz="4000" dirty="0" smtClean="0"/>
            </a:br>
            <a:r>
              <a:rPr lang="ru-RU" sz="4000" dirty="0" smtClean="0"/>
              <a:t>На столбе живёт </a:t>
            </a:r>
            <a:r>
              <a:rPr lang="ru-RU" sz="4000" dirty="0" err="1" smtClean="0"/>
              <a:t>трёхглазка</a:t>
            </a:r>
            <a:r>
              <a:rPr lang="ru-RU" sz="4000" dirty="0" smtClean="0"/>
              <a:t>.</a:t>
            </a:r>
            <a:br>
              <a:rPr lang="ru-RU" sz="4000" dirty="0" smtClean="0"/>
            </a:br>
            <a:r>
              <a:rPr lang="ru-RU" sz="4000" dirty="0" smtClean="0"/>
              <a:t>Всё мигает и мигает,</a:t>
            </a:r>
            <a:br>
              <a:rPr lang="ru-RU" sz="4000" dirty="0" smtClean="0"/>
            </a:br>
            <a:r>
              <a:rPr lang="ru-RU" sz="4000" dirty="0" smtClean="0"/>
              <a:t>Ни на миг не засыпает.</a:t>
            </a:r>
          </a:p>
          <a:p>
            <a:pPr lvl="1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61</Words>
  <Application>Microsoft Office PowerPoint</Application>
  <PresentationFormat>Экран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«Музей истории дорожного движения».</vt:lpstr>
      <vt:lpstr>Когда-то очень давно кругом были непроходимые леса, не было никаких дорог, люди прорубали себе дорогу в чащу</vt:lpstr>
      <vt:lpstr>Люди научились укладывать дорогу брёвнами, она стала более проходимой</vt:lpstr>
      <vt:lpstr>Позже, люди начали вымащивать дорогу камнями и булыжниками</vt:lpstr>
      <vt:lpstr>В наше время дороги покрывают асфальтом</vt:lpstr>
      <vt:lpstr>Проезжая часть</vt:lpstr>
      <vt:lpstr>Тротуар</vt:lpstr>
      <vt:lpstr>Школа пешеходных наук</vt:lpstr>
      <vt:lpstr>Загадка</vt:lpstr>
      <vt:lpstr>Слайд 10</vt:lpstr>
      <vt:lpstr>Слайд 11</vt:lpstr>
      <vt:lpstr>Слайд 12</vt:lpstr>
      <vt:lpstr>Слайд 13</vt:lpstr>
      <vt:lpstr>Слайд 14</vt:lpstr>
      <vt:lpstr>Спасибо, ребята, я всё понял! Вы хорошо знаете правила дорожного движения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«Музей истории дорожного движения».</dc:title>
  <dc:creator>Хлыстунов Иван</dc:creator>
  <cp:lastModifiedBy>Toshiba-User</cp:lastModifiedBy>
  <cp:revision>9</cp:revision>
  <dcterms:created xsi:type="dcterms:W3CDTF">2021-08-09T14:37:04Z</dcterms:created>
  <dcterms:modified xsi:type="dcterms:W3CDTF">2021-08-12T10:17:22Z</dcterms:modified>
</cp:coreProperties>
</file>