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F9DD5B-15AE-4E02-A988-DFD9037F5237}" type="datetimeFigureOut">
              <a:rPr lang="ru-RU" smtClean="0"/>
              <a:pPr/>
              <a:t>07.11.2019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F6F5E-024A-4664-93FE-3567969E57C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I:\Мебель 2\_венге к1 а.6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427984" cy="2715830"/>
          </a:xfrm>
          <a:prstGeom prst="rect">
            <a:avLst/>
          </a:prstGeom>
          <a:noFill/>
        </p:spPr>
      </p:pic>
      <p:pic>
        <p:nvPicPr>
          <p:cNvPr id="1027" name="Picture 3" descr="I:\Мебель 2\2e7bbcaf-839e-11e4-97f1-94de8000916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404664"/>
            <a:ext cx="4254089" cy="2492896"/>
          </a:xfrm>
          <a:prstGeom prst="rect">
            <a:avLst/>
          </a:prstGeom>
          <a:noFill/>
        </p:spPr>
      </p:pic>
      <p:pic>
        <p:nvPicPr>
          <p:cNvPr id="1028" name="Picture 4" descr="I:\Мебель 2\4d4d35f06a4de42da17ac424d0822f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99" y="3140968"/>
            <a:ext cx="5155913" cy="28803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Мебель 2\5b8caa7bdd8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124744"/>
            <a:ext cx="3635896" cy="3635896"/>
          </a:xfrm>
          <a:prstGeom prst="rect">
            <a:avLst/>
          </a:prstGeom>
          <a:noFill/>
        </p:spPr>
      </p:pic>
      <p:pic>
        <p:nvPicPr>
          <p:cNvPr id="2051" name="Picture 3" descr="I:\Мебель 2\6-3-300x3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0"/>
            <a:ext cx="3212976" cy="3212976"/>
          </a:xfrm>
          <a:prstGeom prst="rect">
            <a:avLst/>
          </a:prstGeom>
          <a:noFill/>
        </p:spPr>
      </p:pic>
      <p:pic>
        <p:nvPicPr>
          <p:cNvPr id="2052" name="Picture 4" descr="I:\Мебель 2\310_bi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3429000"/>
            <a:ext cx="2073253" cy="30689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Мебель 2\07fbab3ad359b1935d6a87efcf09d8d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3613523"/>
            <a:ext cx="4752528" cy="3244477"/>
          </a:xfrm>
          <a:prstGeom prst="rect">
            <a:avLst/>
          </a:prstGeom>
          <a:noFill/>
        </p:spPr>
      </p:pic>
      <p:pic>
        <p:nvPicPr>
          <p:cNvPr id="3075" name="Picture 3" descr="I:\Мебель 2\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8640"/>
            <a:ext cx="3563888" cy="3842467"/>
          </a:xfrm>
          <a:prstGeom prst="rect">
            <a:avLst/>
          </a:prstGeom>
          <a:noFill/>
        </p:spPr>
      </p:pic>
      <p:pic>
        <p:nvPicPr>
          <p:cNvPr id="1026" name="Picture 2" descr="C:\Users\Школа\Desktop\Открытое занятие 3 08.11.19\20030648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620688"/>
            <a:ext cx="2664296" cy="266429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Мебель 2\58ff857913ba67211ab3bbd70c3f9dac-228x2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0"/>
            <a:ext cx="3467844" cy="3467844"/>
          </a:xfrm>
          <a:prstGeom prst="rect">
            <a:avLst/>
          </a:prstGeom>
          <a:noFill/>
        </p:spPr>
      </p:pic>
      <p:pic>
        <p:nvPicPr>
          <p:cNvPr id="4099" name="Picture 3" descr="I:\Мебель 2\587c9946910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4664"/>
            <a:ext cx="4499992" cy="4499992"/>
          </a:xfrm>
          <a:prstGeom prst="rect">
            <a:avLst/>
          </a:prstGeom>
          <a:noFill/>
        </p:spPr>
      </p:pic>
      <p:pic>
        <p:nvPicPr>
          <p:cNvPr id="2050" name="Picture 2" descr="C:\Users\Школа\Desktop\Открытое занятие 3 08.11.19\414024_v01_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3" y="3903294"/>
            <a:ext cx="1872208" cy="233701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I:\Мебель 2\f55cabfb9eea442f3e4d17e7ae6ad0f13d3988df276661b340fce4d6201e2c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2636912"/>
            <a:ext cx="3707904" cy="3707904"/>
          </a:xfrm>
          <a:prstGeom prst="rect">
            <a:avLst/>
          </a:prstGeom>
          <a:noFill/>
        </p:spPr>
      </p:pic>
      <p:pic>
        <p:nvPicPr>
          <p:cNvPr id="5123" name="Picture 3" descr="I:\Мебель 2\fa5572fe0f9f4db2ce675db4d49416b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88640"/>
            <a:ext cx="5245478" cy="3233514"/>
          </a:xfrm>
          <a:prstGeom prst="rect">
            <a:avLst/>
          </a:prstGeom>
          <a:noFill/>
        </p:spPr>
      </p:pic>
      <p:pic>
        <p:nvPicPr>
          <p:cNvPr id="5124" name="Picture 4" descr="I:\Мебель 2\1592117823_nabor-plastikovoj-mebel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598219"/>
            <a:ext cx="4216524" cy="30569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I:\Мебель 2\a623a8427c922e61d42ba05cc0e05e46.jpg.pagespeed.ce.PNQT2fIT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3645024"/>
            <a:ext cx="3954016" cy="2965512"/>
          </a:xfrm>
          <a:prstGeom prst="rect">
            <a:avLst/>
          </a:prstGeom>
          <a:noFill/>
        </p:spPr>
      </p:pic>
      <p:pic>
        <p:nvPicPr>
          <p:cNvPr id="6147" name="Picture 3" descr="I:\Мебель 2\Без назван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836712"/>
            <a:ext cx="2883396" cy="3223419"/>
          </a:xfrm>
          <a:prstGeom prst="rect">
            <a:avLst/>
          </a:prstGeom>
          <a:noFill/>
        </p:spPr>
      </p:pic>
      <p:pic>
        <p:nvPicPr>
          <p:cNvPr id="6148" name="Picture 4" descr="I:\Мебель 2\kQMw5X9OloFHm59OYZmf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60648"/>
            <a:ext cx="3816424" cy="286231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I:\Мебель 2\prihozhaja-oskar7aModena-500x353-500x5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3466356" cy="3466356"/>
          </a:xfrm>
          <a:prstGeom prst="rect">
            <a:avLst/>
          </a:prstGeom>
          <a:noFill/>
        </p:spPr>
      </p:pic>
      <p:pic>
        <p:nvPicPr>
          <p:cNvPr id="7171" name="Picture 3" descr="I:\Мебель 2\Без названия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836712"/>
            <a:ext cx="3240360" cy="2102169"/>
          </a:xfrm>
          <a:prstGeom prst="rect">
            <a:avLst/>
          </a:prstGeom>
          <a:noFill/>
        </p:spPr>
      </p:pic>
      <p:pic>
        <p:nvPicPr>
          <p:cNvPr id="7172" name="Picture 4" descr="I:\Мебель 2\c820127a323923a0a5563dc7bd41253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3429000"/>
            <a:ext cx="3888432" cy="31476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I:\Мебель 2\503277247_komplekt-dachnoj-mebel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3473923"/>
            <a:ext cx="4703168" cy="3384077"/>
          </a:xfrm>
          <a:prstGeom prst="rect">
            <a:avLst/>
          </a:prstGeom>
          <a:noFill/>
        </p:spPr>
      </p:pic>
      <p:pic>
        <p:nvPicPr>
          <p:cNvPr id="8195" name="Picture 3" descr="I:\Мебель 2\pech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548680"/>
            <a:ext cx="3333750" cy="2667000"/>
          </a:xfrm>
          <a:prstGeom prst="rect">
            <a:avLst/>
          </a:prstGeom>
          <a:noFill/>
        </p:spPr>
      </p:pic>
      <p:pic>
        <p:nvPicPr>
          <p:cNvPr id="8199" name="Picture 7" descr="I:\Мебель 2\383351490_w640_h640_prihozhaya-vizit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76672"/>
            <a:ext cx="2998422" cy="33122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кола\Desktop\Открытое занятие 3 08.11.19\Samsung-UE32N4000AU-36534922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3429000"/>
            <a:ext cx="2674268" cy="2674268"/>
          </a:xfrm>
          <a:prstGeom prst="rect">
            <a:avLst/>
          </a:prstGeom>
          <a:noFill/>
        </p:spPr>
      </p:pic>
      <p:pic>
        <p:nvPicPr>
          <p:cNvPr id="3076" name="Picture 4" descr="C:\Users\Школа\Desktop\Открытое занятие 3 08.11.19\Мебель загадки\0727320_PE735593_S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420888" cy="3420888"/>
          </a:xfrm>
          <a:prstGeom prst="rect">
            <a:avLst/>
          </a:prstGeom>
          <a:noFill/>
        </p:spPr>
      </p:pic>
      <p:pic>
        <p:nvPicPr>
          <p:cNvPr id="3077" name="Picture 5" descr="C:\Users\Школа\Desktop\Открытое занятие 3 08.11.19\Мебель загадки\55011-cosmorelax-taburet-copine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3829620"/>
            <a:ext cx="3028380" cy="3028380"/>
          </a:xfrm>
          <a:prstGeom prst="rect">
            <a:avLst/>
          </a:prstGeom>
          <a:noFill/>
        </p:spPr>
      </p:pic>
      <p:pic>
        <p:nvPicPr>
          <p:cNvPr id="3078" name="Picture 6" descr="C:\Users\Школа\Desktop\Открытое занятие 3 08.11.19\Мебель загадки\480754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63888" y="327154"/>
            <a:ext cx="4896544" cy="30291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Экран (4:3)</PresentationFormat>
  <Paragraphs>0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Школа</dc:creator>
  <cp:lastModifiedBy>Школа</cp:lastModifiedBy>
  <cp:revision>4</cp:revision>
  <dcterms:created xsi:type="dcterms:W3CDTF">2019-11-06T17:29:36Z</dcterms:created>
  <dcterms:modified xsi:type="dcterms:W3CDTF">2019-11-07T07:51:25Z</dcterms:modified>
</cp:coreProperties>
</file>