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57" r:id="rId3"/>
    <p:sldId id="267" r:id="rId4"/>
    <p:sldId id="258" r:id="rId5"/>
    <p:sldId id="260" r:id="rId6"/>
    <p:sldId id="286" r:id="rId7"/>
    <p:sldId id="262" r:id="rId8"/>
    <p:sldId id="284" r:id="rId9"/>
    <p:sldId id="285" r:id="rId10"/>
    <p:sldId id="265" r:id="rId11"/>
    <p:sldId id="266" r:id="rId12"/>
    <p:sldId id="268" r:id="rId13"/>
    <p:sldId id="271" r:id="rId14"/>
    <p:sldId id="272" r:id="rId15"/>
    <p:sldId id="269" r:id="rId16"/>
    <p:sldId id="283" r:id="rId17"/>
    <p:sldId id="273" r:id="rId18"/>
    <p:sldId id="270" r:id="rId19"/>
    <p:sldId id="274" r:id="rId20"/>
    <p:sldId id="287" r:id="rId21"/>
    <p:sldId id="275" r:id="rId22"/>
    <p:sldId id="277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547C-3C78-4452-88D1-27DB217D90F9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452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547C-3C78-4452-88D1-27DB217D90F9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420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547C-3C78-4452-88D1-27DB217D90F9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21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547C-3C78-4452-88D1-27DB217D90F9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836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547C-3C78-4452-88D1-27DB217D90F9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57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547C-3C78-4452-88D1-27DB217D90F9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274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547C-3C78-4452-88D1-27DB217D90F9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088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547C-3C78-4452-88D1-27DB217D90F9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47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547C-3C78-4452-88D1-27DB217D90F9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982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547C-3C78-4452-88D1-27DB217D90F9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474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D547C-3C78-4452-88D1-27DB217D90F9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572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AD547C-3C78-4452-88D1-27DB217D90F9}" type="datetimeFigureOut">
              <a:rPr lang="ru-RU" smtClean="0"/>
              <a:t>10.12.2021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1DE0A-D180-421E-8595-ACA8E2A684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865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7" Type="http://schemas.openxmlformats.org/officeDocument/2006/relationships/image" Target="../media/image40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JPG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7" Type="http://schemas.openxmlformats.org/officeDocument/2006/relationships/image" Target="../media/image46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7" Type="http://schemas.openxmlformats.org/officeDocument/2006/relationships/image" Target="../media/image54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JPG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7" Type="http://schemas.openxmlformats.org/officeDocument/2006/relationships/image" Target="../media/image60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9.JPG"/><Relationship Id="rId5" Type="http://schemas.openxmlformats.org/officeDocument/2006/relationships/image" Target="../media/image58.JPG"/><Relationship Id="rId4" Type="http://schemas.openxmlformats.org/officeDocument/2006/relationships/image" Target="../media/image5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7.JPG"/><Relationship Id="rId5" Type="http://schemas.openxmlformats.org/officeDocument/2006/relationships/image" Target="../media/image66.JPG"/><Relationship Id="rId4" Type="http://schemas.openxmlformats.org/officeDocument/2006/relationships/image" Target="../media/image6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7" Type="http://schemas.openxmlformats.org/officeDocument/2006/relationships/image" Target="../media/image73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2.JPG"/><Relationship Id="rId5" Type="http://schemas.openxmlformats.org/officeDocument/2006/relationships/image" Target="../media/image71.JPG"/><Relationship Id="rId4" Type="http://schemas.openxmlformats.org/officeDocument/2006/relationships/image" Target="../media/image7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7" Type="http://schemas.openxmlformats.org/officeDocument/2006/relationships/image" Target="../media/image81.JP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0.JPG"/><Relationship Id="rId5" Type="http://schemas.openxmlformats.org/officeDocument/2006/relationships/image" Target="../media/image79.JPG"/><Relationship Id="rId4" Type="http://schemas.openxmlformats.org/officeDocument/2006/relationships/image" Target="../media/image7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G"/><Relationship Id="rId13" Type="http://schemas.openxmlformats.org/officeDocument/2006/relationships/image" Target="../media/image76.JPG"/><Relationship Id="rId3" Type="http://schemas.openxmlformats.org/officeDocument/2006/relationships/image" Target="../media/image13.JPG"/><Relationship Id="rId7" Type="http://schemas.openxmlformats.org/officeDocument/2006/relationships/image" Target="../media/image41.JPG"/><Relationship Id="rId12" Type="http://schemas.openxmlformats.org/officeDocument/2006/relationships/image" Target="../media/image63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G"/><Relationship Id="rId11" Type="http://schemas.openxmlformats.org/officeDocument/2006/relationships/image" Target="../media/image35.JPG"/><Relationship Id="rId5" Type="http://schemas.openxmlformats.org/officeDocument/2006/relationships/image" Target="../media/image27.JPG"/><Relationship Id="rId10" Type="http://schemas.openxmlformats.org/officeDocument/2006/relationships/image" Target="../media/image55.JPG"/><Relationship Id="rId4" Type="http://schemas.openxmlformats.org/officeDocument/2006/relationships/image" Target="../media/image21.JPG"/><Relationship Id="rId9" Type="http://schemas.openxmlformats.org/officeDocument/2006/relationships/image" Target="../media/image5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5.JPG"/><Relationship Id="rId4" Type="http://schemas.openxmlformats.org/officeDocument/2006/relationships/image" Target="../media/image8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9.JPG"/><Relationship Id="rId4" Type="http://schemas.openxmlformats.org/officeDocument/2006/relationships/image" Target="../media/image8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openxmlformats.org/officeDocument/2006/relationships/image" Target="../media/image26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7" Type="http://schemas.openxmlformats.org/officeDocument/2006/relationships/image" Target="../media/image32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039" y="0"/>
            <a:ext cx="9165354" cy="6869291"/>
          </a:xfrm>
          <a:ln w="28575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7014087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6123707" cy="4588041"/>
          </a:xfrm>
          <a:ln>
            <a:solidFill>
              <a:schemeClr val="tx1"/>
            </a:solidFill>
          </a:ln>
        </p:spPr>
      </p:pic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707" y="0"/>
            <a:ext cx="6068293" cy="4546522"/>
          </a:xfr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34" y="4546522"/>
            <a:ext cx="3078787" cy="231147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351" y="4546522"/>
            <a:ext cx="3066356" cy="230848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209" y="4546522"/>
            <a:ext cx="3083033" cy="231147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125" y="4560721"/>
            <a:ext cx="3059875" cy="229727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28289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125726" cy="4592710"/>
          </a:xfrm>
          <a:ln>
            <a:solidFill>
              <a:schemeClr val="tx1"/>
            </a:solidFill>
          </a:ln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142" y="0"/>
            <a:ext cx="6128858" cy="4593484"/>
          </a:xfrm>
          <a:ln>
            <a:solidFill>
              <a:schemeClr val="tx1"/>
            </a:solidFill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592710"/>
            <a:ext cx="3031570" cy="227721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061" y="4578588"/>
            <a:ext cx="3067048" cy="230504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109" y="4593484"/>
            <a:ext cx="3079774" cy="23050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8850" y="4586012"/>
            <a:ext cx="3053150" cy="228272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89395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783" y="1690688"/>
            <a:ext cx="6169966" cy="4934785"/>
          </a:xfrm>
          <a:ln w="28575">
            <a:solidFill>
              <a:srgbClr val="002060"/>
            </a:solidFill>
          </a:ln>
        </p:spPr>
      </p:pic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75" y="1967229"/>
            <a:ext cx="5396943" cy="4047707"/>
          </a:xfrm>
          <a:ln w="28575">
            <a:solidFill>
              <a:srgbClr val="002060"/>
            </a:solidFill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319822" y="1097042"/>
            <a:ext cx="3492872" cy="91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классы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900546" y="-5861"/>
            <a:ext cx="6394223" cy="91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 авторов 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 noGrp="1"/>
          </p:cNvSpPr>
          <p:nvPr>
            <p:ph type="title"/>
          </p:nvPr>
        </p:nvSpPr>
        <p:spPr>
          <a:xfrm>
            <a:off x="3450772" y="63833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классы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5-конечная звезда 6"/>
          <p:cNvSpPr/>
          <p:nvPr/>
        </p:nvSpPr>
        <p:spPr>
          <a:xfrm>
            <a:off x="10668669" y="285924"/>
            <a:ext cx="961901" cy="1015194"/>
          </a:xfrm>
          <a:prstGeom prst="star5">
            <a:avLst/>
          </a:prstGeom>
          <a:noFill/>
          <a:ln w="28575">
            <a:solidFill>
              <a:srgbClr val="00206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3632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113" y="-1"/>
            <a:ext cx="6073887" cy="4560125"/>
          </a:xfrm>
          <a:ln>
            <a:solidFill>
              <a:schemeClr val="tx1"/>
            </a:solidFill>
          </a:ln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118113" cy="4580675"/>
          </a:xfr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34" y="4559311"/>
            <a:ext cx="3081291" cy="230736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435" y="4559311"/>
            <a:ext cx="3047999" cy="22907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365" y="4581757"/>
            <a:ext cx="3043396" cy="228491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042" y="4580675"/>
            <a:ext cx="3029008" cy="226939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115927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627" y="0"/>
            <a:ext cx="6150810" cy="4616290"/>
          </a:xfrm>
          <a:ln>
            <a:solidFill>
              <a:schemeClr val="tx1"/>
            </a:solidFill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631481"/>
            <a:ext cx="3060868" cy="22265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869" y="4631481"/>
            <a:ext cx="3059640" cy="221132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223" y="4633112"/>
            <a:ext cx="3014816" cy="22248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039" y="4527785"/>
            <a:ext cx="3146034" cy="233021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943" y="-1"/>
            <a:ext cx="6172058" cy="4616291"/>
          </a:xfr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380133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204" y="1811738"/>
            <a:ext cx="6466950" cy="4877736"/>
          </a:xfrm>
          <a:ln w="28575">
            <a:solidFill>
              <a:srgbClr val="002060"/>
            </a:solidFill>
          </a:ln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47" y="2266586"/>
            <a:ext cx="5290720" cy="3968040"/>
          </a:xfrm>
          <a:ln w="28575">
            <a:solidFill>
              <a:srgbClr val="002060"/>
            </a:solidFill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716153" y="924903"/>
            <a:ext cx="6394223" cy="91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классы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-298223" y="1331994"/>
            <a:ext cx="6394223" cy="91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классы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98888" y="7493"/>
            <a:ext cx="6394223" cy="91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 авторов 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5-конечная звезда 9"/>
          <p:cNvSpPr/>
          <p:nvPr/>
        </p:nvSpPr>
        <p:spPr>
          <a:xfrm>
            <a:off x="712519" y="417306"/>
            <a:ext cx="961901" cy="1015194"/>
          </a:xfrm>
          <a:prstGeom prst="star5">
            <a:avLst/>
          </a:prstGeom>
          <a:noFill/>
          <a:ln w="28575">
            <a:solidFill>
              <a:srgbClr val="00206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080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6093"/>
            <a:ext cx="10515600" cy="703304"/>
          </a:xfrm>
        </p:spPr>
        <p:txBody>
          <a:bodyPr>
            <a:normAutofit/>
          </a:bodyPr>
          <a:lstStyle/>
          <a:p>
            <a:pPr algn="r"/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6142459" cy="4595751"/>
          </a:xfrm>
          <a:ln>
            <a:solidFill>
              <a:schemeClr val="tx1"/>
            </a:solidFill>
          </a:ln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916" y="0"/>
            <a:ext cx="6136084" cy="4595750"/>
          </a:xfr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595750"/>
            <a:ext cx="3019469" cy="22622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8391" y="4567237"/>
            <a:ext cx="3057525" cy="229076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916" y="4568840"/>
            <a:ext cx="3036448" cy="228916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3441" y="4547474"/>
            <a:ext cx="3084934" cy="231052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058163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448" y="0"/>
            <a:ext cx="6105552" cy="4566548"/>
          </a:xfrm>
          <a:ln>
            <a:solidFill>
              <a:schemeClr val="tx1"/>
            </a:solidFill>
          </a:ln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6086449" cy="4560125"/>
          </a:xfr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" y="4569448"/>
            <a:ext cx="3106587" cy="22885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336" y="4560124"/>
            <a:ext cx="3015078" cy="229787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5495" y="4560124"/>
            <a:ext cx="3094603" cy="229787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0573" y="4553980"/>
            <a:ext cx="3051399" cy="23040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197847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469" y="1068778"/>
            <a:ext cx="4104597" cy="5560161"/>
          </a:xfrm>
          <a:ln w="28575">
            <a:solidFill>
              <a:srgbClr val="002060"/>
            </a:solidFill>
          </a:ln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314" y="1775110"/>
            <a:ext cx="7482316" cy="4254376"/>
          </a:xfrm>
          <a:ln w="28575">
            <a:solidFill>
              <a:srgbClr val="002060"/>
            </a:solidFill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41731" y="-7496"/>
            <a:ext cx="6394223" cy="91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 авторов 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-674196" y="258247"/>
            <a:ext cx="6394223" cy="91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классы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129360" y="932113"/>
            <a:ext cx="6394223" cy="91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Художники-иллюстраторы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5-конечная звезда 11"/>
          <p:cNvSpPr/>
          <p:nvPr/>
        </p:nvSpPr>
        <p:spPr>
          <a:xfrm>
            <a:off x="11042632" y="210108"/>
            <a:ext cx="961901" cy="1015194"/>
          </a:xfrm>
          <a:prstGeom prst="star5">
            <a:avLst/>
          </a:prstGeom>
          <a:noFill/>
          <a:ln w="28575">
            <a:solidFill>
              <a:srgbClr val="00206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5414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264184" cy="4690040"/>
          </a:xfrm>
          <a:ln>
            <a:solidFill>
              <a:schemeClr val="tx1"/>
            </a:solidFill>
          </a:ln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056" y="0"/>
            <a:ext cx="6170943" cy="4682443"/>
          </a:xfrm>
          <a:ln>
            <a:solidFill>
              <a:schemeClr val="tx1"/>
            </a:solidFill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714504"/>
            <a:ext cx="3010528" cy="214349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529" y="4704669"/>
            <a:ext cx="3039057" cy="216092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057" y="4701219"/>
            <a:ext cx="3094895" cy="216437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5952" y="4690040"/>
            <a:ext cx="3076048" cy="216795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25246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8" y="149144"/>
            <a:ext cx="4073236" cy="5771618"/>
          </a:xfrm>
          <a:ln>
            <a:solidFill>
              <a:schemeClr val="tx1"/>
            </a:solidFill>
          </a:ln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373" y="560794"/>
            <a:ext cx="4089254" cy="5777345"/>
          </a:xfrm>
          <a:ln>
            <a:solidFill>
              <a:schemeClr val="tx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9556" y="917053"/>
            <a:ext cx="4082752" cy="577734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103096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049472" cy="2265729"/>
          </a:xfr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58244"/>
            <a:ext cx="3326077" cy="249975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395" y="0"/>
            <a:ext cx="3984605" cy="298070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8683" y="2010725"/>
            <a:ext cx="3597529" cy="2670216"/>
          </a:xfrm>
          <a:prstGeom prst="rect">
            <a:avLst/>
          </a:prstGeom>
        </p:spPr>
      </p:pic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602" y="3972512"/>
            <a:ext cx="3867397" cy="2885487"/>
          </a:xfr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999" y="-21552"/>
            <a:ext cx="3567125" cy="267442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877" y="4071334"/>
            <a:ext cx="3719392" cy="278666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277" y="4107604"/>
            <a:ext cx="3673525" cy="275039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93" y="2265730"/>
            <a:ext cx="3061066" cy="229738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960" y="2002590"/>
            <a:ext cx="3692761" cy="276671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341" y="-48514"/>
            <a:ext cx="2984661" cy="223310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120" y="2565314"/>
            <a:ext cx="3123259" cy="2338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6981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65889"/>
            <a:ext cx="6650910" cy="4991623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306" y="0"/>
            <a:ext cx="4267777" cy="3206338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8096" y="1901007"/>
            <a:ext cx="4215704" cy="31628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336" y="3758541"/>
            <a:ext cx="4122664" cy="3099459"/>
          </a:xfrm>
          <a:prstGeom prst="rect">
            <a:avLst/>
          </a:prstGeom>
        </p:spPr>
      </p:pic>
      <p:sp>
        <p:nvSpPr>
          <p:cNvPr id="10" name="5-конечная звезда 9"/>
          <p:cNvSpPr/>
          <p:nvPr/>
        </p:nvSpPr>
        <p:spPr>
          <a:xfrm>
            <a:off x="9649717" y="273057"/>
            <a:ext cx="961901" cy="1015194"/>
          </a:xfrm>
          <a:prstGeom prst="star5">
            <a:avLst/>
          </a:prstGeom>
          <a:noFill/>
          <a:ln w="28575">
            <a:solidFill>
              <a:srgbClr val="00206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1758703" y="763095"/>
            <a:ext cx="961901" cy="1015194"/>
          </a:xfrm>
          <a:prstGeom prst="star5">
            <a:avLst/>
          </a:prstGeom>
          <a:noFill/>
          <a:ln w="28575">
            <a:solidFill>
              <a:srgbClr val="00206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4902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47657" cy="4315200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048" y="129532"/>
            <a:ext cx="7109361" cy="5328356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9647" y="4315200"/>
            <a:ext cx="3224483" cy="242667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06" y="3172512"/>
            <a:ext cx="3435882" cy="2584857"/>
          </a:xfrm>
          <a:prstGeom prst="rect">
            <a:avLst/>
          </a:prstGeom>
        </p:spPr>
      </p:pic>
      <p:sp>
        <p:nvSpPr>
          <p:cNvPr id="10" name="5-конечная звезда 9"/>
          <p:cNvSpPr/>
          <p:nvPr/>
        </p:nvSpPr>
        <p:spPr>
          <a:xfrm>
            <a:off x="8550728" y="5587420"/>
            <a:ext cx="961901" cy="1015194"/>
          </a:xfrm>
          <a:prstGeom prst="star5">
            <a:avLst/>
          </a:prstGeom>
          <a:noFill/>
          <a:ln w="28575">
            <a:solidFill>
              <a:srgbClr val="00206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971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93816" y="501545"/>
            <a:ext cx="2190007" cy="91741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классы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694676" y="3940897"/>
            <a:ext cx="2187102" cy="91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классы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05043" y="1902010"/>
            <a:ext cx="3050328" cy="15232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 авторов 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823" y="113101"/>
            <a:ext cx="7160180" cy="3176364"/>
          </a:xfrm>
          <a:ln w="28575">
            <a:solidFill>
              <a:srgbClr val="002060"/>
            </a:solidFill>
          </a:ln>
        </p:spPr>
      </p:pic>
      <p:sp>
        <p:nvSpPr>
          <p:cNvPr id="7" name="5-конечная звезда 6"/>
          <p:cNvSpPr/>
          <p:nvPr/>
        </p:nvSpPr>
        <p:spPr>
          <a:xfrm>
            <a:off x="10309267" y="4987636"/>
            <a:ext cx="961901" cy="1015194"/>
          </a:xfrm>
          <a:prstGeom prst="star5">
            <a:avLst/>
          </a:prstGeom>
          <a:noFill/>
          <a:ln w="28575">
            <a:solidFill>
              <a:srgbClr val="00206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473033" y="5268721"/>
            <a:ext cx="961901" cy="1015194"/>
          </a:xfrm>
          <a:prstGeom prst="star5">
            <a:avLst/>
          </a:prstGeom>
          <a:noFill/>
          <a:ln w="28575">
            <a:solidFill>
              <a:srgbClr val="00206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815439" y="708561"/>
            <a:ext cx="961901" cy="1015194"/>
          </a:xfrm>
          <a:prstGeom prst="star5">
            <a:avLst/>
          </a:prstGeom>
          <a:noFill/>
          <a:ln w="28575">
            <a:solidFill>
              <a:srgbClr val="00206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1519" y="3425227"/>
            <a:ext cx="5181600" cy="3315109"/>
          </a:xfrm>
          <a:ln w="28575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3528992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6127668" cy="4552800"/>
          </a:xfrm>
          <a:ln>
            <a:solidFill>
              <a:schemeClr val="bg1"/>
            </a:solidFill>
          </a:ln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668" y="-1"/>
            <a:ext cx="6064332" cy="4548250"/>
          </a:xfrm>
          <a:ln>
            <a:solidFill>
              <a:schemeClr val="bg1"/>
            </a:solidFill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" y="4557842"/>
            <a:ext cx="3082884" cy="230015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237" y="4552799"/>
            <a:ext cx="3084831" cy="23052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770" y="4555864"/>
            <a:ext cx="3063834" cy="229907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2730" y="4567491"/>
            <a:ext cx="3049270" cy="229050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8996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6115051" cy="4595842"/>
          </a:xfrm>
          <a:ln>
            <a:solidFill>
              <a:schemeClr val="tx1"/>
            </a:solidFill>
          </a:ln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504" y="-1"/>
            <a:ext cx="6105495" cy="4595841"/>
          </a:xfrm>
          <a:ln>
            <a:solidFill>
              <a:schemeClr val="tx1"/>
            </a:solidFill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84004"/>
            <a:ext cx="3016332" cy="227399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217" y="4579156"/>
            <a:ext cx="3062288" cy="228123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050" y="4595840"/>
            <a:ext cx="3035348" cy="22836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5896" y="4595840"/>
            <a:ext cx="3054316" cy="22943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47910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5090" y="840177"/>
            <a:ext cx="2169226" cy="91741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классы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260517" y="4628058"/>
            <a:ext cx="2187513" cy="91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классы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18752" y="651246"/>
            <a:ext cx="2751857" cy="12952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 авторов 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049" y="107338"/>
            <a:ext cx="6717371" cy="3231483"/>
          </a:xfrm>
          <a:ln w="28575">
            <a:solidFill>
              <a:srgbClr val="002060"/>
            </a:solidFill>
          </a:ln>
        </p:spPr>
      </p:pic>
      <p:sp>
        <p:nvSpPr>
          <p:cNvPr id="9" name="5-конечная звезда 8"/>
          <p:cNvSpPr/>
          <p:nvPr/>
        </p:nvSpPr>
        <p:spPr>
          <a:xfrm>
            <a:off x="8944362" y="5382255"/>
            <a:ext cx="961901" cy="1015194"/>
          </a:xfrm>
          <a:prstGeom prst="star5">
            <a:avLst/>
          </a:prstGeom>
          <a:noFill/>
          <a:ln w="28575">
            <a:solidFill>
              <a:srgbClr val="00206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7715266" y="3680749"/>
            <a:ext cx="961901" cy="1015194"/>
          </a:xfrm>
          <a:prstGeom prst="star5">
            <a:avLst/>
          </a:prstGeom>
          <a:noFill/>
          <a:ln w="28575">
            <a:solidFill>
              <a:srgbClr val="00206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10772526" y="4188346"/>
            <a:ext cx="961901" cy="1015194"/>
          </a:xfrm>
          <a:prstGeom prst="star5">
            <a:avLst/>
          </a:prstGeom>
          <a:noFill/>
          <a:ln w="28575">
            <a:solidFill>
              <a:srgbClr val="00206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6" y="2411699"/>
            <a:ext cx="5181600" cy="4334933"/>
          </a:xfrm>
          <a:ln w="28575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1594525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103916" cy="4566070"/>
          </a:xfrm>
          <a:ln>
            <a:solidFill>
              <a:schemeClr val="tx1"/>
            </a:solidFill>
          </a:ln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916" y="0"/>
            <a:ext cx="6088083" cy="4566070"/>
          </a:xfrm>
          <a:ln>
            <a:solidFill>
              <a:schemeClr val="tx1"/>
            </a:solidFill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578530"/>
            <a:ext cx="3051958" cy="228539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959" y="4578530"/>
            <a:ext cx="3058330" cy="228539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290" y="4578530"/>
            <a:ext cx="3067873" cy="228539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264" y="4578531"/>
            <a:ext cx="3080736" cy="228539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90978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58641"/>
            <a:ext cx="10515600" cy="720133"/>
          </a:xfrm>
        </p:spPr>
        <p:txBody>
          <a:bodyPr>
            <a:normAutofit/>
          </a:bodyPr>
          <a:lstStyle/>
          <a:p>
            <a:pPr algn="r"/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6150594" cy="4565192"/>
          </a:xfrm>
          <a:ln>
            <a:solidFill>
              <a:schemeClr val="tx1"/>
            </a:solidFill>
          </a:ln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768" y="0"/>
            <a:ext cx="6112232" cy="4565192"/>
          </a:xfrm>
          <a:ln>
            <a:solidFill>
              <a:schemeClr val="tx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32" y="4563396"/>
            <a:ext cx="3080066" cy="23293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835" y="4561834"/>
            <a:ext cx="3102990" cy="23308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769" y="4561834"/>
            <a:ext cx="3099922" cy="232133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1267" y="4561834"/>
            <a:ext cx="3103075" cy="23261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68000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1976" y="773278"/>
            <a:ext cx="4321630" cy="91741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классы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780" y="2856166"/>
            <a:ext cx="5431580" cy="3712281"/>
          </a:xfrm>
          <a:ln w="28575">
            <a:solidFill>
              <a:srgbClr val="002060"/>
            </a:solidFill>
          </a:ln>
        </p:spPr>
      </p:pic>
      <p:pic>
        <p:nvPicPr>
          <p:cNvPr id="18" name="Объект 1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80" y="1690688"/>
            <a:ext cx="6394222" cy="3386583"/>
          </a:xfrm>
          <a:ln w="28575">
            <a:solidFill>
              <a:srgbClr val="002060"/>
            </a:solidFill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7567383" y="1754457"/>
            <a:ext cx="3550373" cy="91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классы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748147" y="88584"/>
            <a:ext cx="6394223" cy="917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 авторов 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5-конечная звезда 6"/>
          <p:cNvSpPr/>
          <p:nvPr/>
        </p:nvSpPr>
        <p:spPr>
          <a:xfrm>
            <a:off x="2006930" y="5379522"/>
            <a:ext cx="961901" cy="1015194"/>
          </a:xfrm>
          <a:prstGeom prst="star5">
            <a:avLst/>
          </a:prstGeom>
          <a:noFill/>
          <a:ln w="28575">
            <a:solidFill>
              <a:srgbClr val="00206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10155855" y="447854"/>
            <a:ext cx="961901" cy="1015194"/>
          </a:xfrm>
          <a:prstGeom prst="star5">
            <a:avLst/>
          </a:prstGeom>
          <a:noFill/>
          <a:ln w="28575">
            <a:solidFill>
              <a:srgbClr val="002060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8182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299</TotalTime>
  <Words>41</Words>
  <Application>Microsoft Office PowerPoint</Application>
  <PresentationFormat>Широкоэкранный</PresentationFormat>
  <Paragraphs>18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 1 классы</vt:lpstr>
      <vt:lpstr>Презентация PowerPoint</vt:lpstr>
      <vt:lpstr>Презентация PowerPoint</vt:lpstr>
      <vt:lpstr> 3 классы</vt:lpstr>
      <vt:lpstr>Презентация PowerPoint</vt:lpstr>
      <vt:lpstr>Презентация PowerPoint</vt:lpstr>
      <vt:lpstr> 5 классы</vt:lpstr>
      <vt:lpstr>Презентация PowerPoint</vt:lpstr>
      <vt:lpstr>Презентация PowerPoint</vt:lpstr>
      <vt:lpstr>8 классы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67</cp:revision>
  <dcterms:created xsi:type="dcterms:W3CDTF">2020-12-04T13:22:07Z</dcterms:created>
  <dcterms:modified xsi:type="dcterms:W3CDTF">2021-12-10T16:41:26Z</dcterms:modified>
</cp:coreProperties>
</file>