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71" r:id="rId6"/>
    <p:sldId id="272" r:id="rId7"/>
    <p:sldId id="262" r:id="rId8"/>
    <p:sldId id="270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220D9-914C-4146-B4B9-D13093147417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F0518-6199-421D-AE24-33FECD36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3;&#1083;&#1086;&#1082;&#1072;&#1076;&#1072;\Pesni_o_vojne_o_BLOKADE_LENINGRADA_V_dalekom_trevozhnom_voennom_godu_(vmusice.net).mp3" TargetMode="Externa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фото блокада\slid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60"/>
            <a:ext cx="9144000" cy="68592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F:\фото блокада\21397_html_m690360e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054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Дети блокады\DSC0009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40425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143248"/>
            <a:ext cx="5000660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фото блокада\prezentatsiya_BLOKADA_7gr_Page_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esni_o_vojne_o_BLOKADE_LENINGRADA_V_dalekom_trevozhnom_voennom_godu_(vmusic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фото блокада\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фото блокада\slajd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фото блокада\08a9289e1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026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фото блокада\img47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фото блокада\img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8643998" cy="6464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 блокада\c65d98a06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фото блокада\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фото блокада\leningrad-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2755331</TotalTime>
  <Words>0</Words>
  <Application>Microsoft Office PowerPoint</Application>
  <PresentationFormat>Экран (4:3)</PresentationFormat>
  <Paragraphs>0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АДМИНИСТРАТОР_</cp:lastModifiedBy>
  <cp:revision>6</cp:revision>
  <dcterms:created xsi:type="dcterms:W3CDTF">2010-12-31T17:47:34Z</dcterms:created>
  <dcterms:modified xsi:type="dcterms:W3CDTF">2016-03-28T05:39:48Z</dcterms:modified>
</cp:coreProperties>
</file>