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5" r:id="rId1"/>
  </p:sldMasterIdLst>
  <p:sldIdLst>
    <p:sldId id="261" r:id="rId2"/>
    <p:sldId id="290" r:id="rId3"/>
    <p:sldId id="264" r:id="rId4"/>
    <p:sldId id="265" r:id="rId5"/>
    <p:sldId id="257" r:id="rId6"/>
    <p:sldId id="276" r:id="rId7"/>
    <p:sldId id="277" r:id="rId8"/>
    <p:sldId id="279" r:id="rId9"/>
    <p:sldId id="274" r:id="rId10"/>
    <p:sldId id="289" r:id="rId11"/>
    <p:sldId id="258" r:id="rId12"/>
    <p:sldId id="263" r:id="rId13"/>
    <p:sldId id="269" r:id="rId14"/>
    <p:sldId id="270" r:id="rId15"/>
    <p:sldId id="272" r:id="rId16"/>
    <p:sldId id="273" r:id="rId17"/>
    <p:sldId id="275" r:id="rId18"/>
    <p:sldId id="271" r:id="rId19"/>
    <p:sldId id="267" r:id="rId20"/>
    <p:sldId id="268" r:id="rId21"/>
    <p:sldId id="266" r:id="rId22"/>
    <p:sldId id="278" r:id="rId23"/>
    <p:sldId id="280" r:id="rId24"/>
    <p:sldId id="281" r:id="rId25"/>
    <p:sldId id="287" r:id="rId26"/>
    <p:sldId id="288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8" d="100"/>
          <a:sy n="68" d="100"/>
        </p:scale>
        <p:origin x="-1536" y="-9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73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81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075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695843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6091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0528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005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4141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749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508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536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182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139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655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257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364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984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AE1E340-4891-4026-8E27-D1AD1E1BAFD9}" type="datetimeFigureOut">
              <a:rPr lang="ru-RU" smtClean="0"/>
              <a:t>23.12.2020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724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890" r:id="rId5"/>
    <p:sldLayoutId id="2147483891" r:id="rId6"/>
    <p:sldLayoutId id="2147483892" r:id="rId7"/>
    <p:sldLayoutId id="2147483893" r:id="rId8"/>
    <p:sldLayoutId id="2147483894" r:id="rId9"/>
    <p:sldLayoutId id="2147483895" r:id="rId10"/>
    <p:sldLayoutId id="2147483896" r:id="rId11"/>
    <p:sldLayoutId id="2147483897" r:id="rId12"/>
    <p:sldLayoutId id="2147483898" r:id="rId13"/>
    <p:sldLayoutId id="2147483899" r:id="rId14"/>
    <p:sldLayoutId id="2147483900" r:id="rId15"/>
    <p:sldLayoutId id="2147483901" r:id="rId16"/>
    <p:sldLayoutId id="2147483902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mailto:kanikul-cvr@mail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604" y="2938369"/>
            <a:ext cx="10364451" cy="942535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конкурсная </a:t>
            </a:r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программа </a:t>
            </a:r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«Снегопад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»</a:t>
            </a:r>
            <a:b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latin typeface="Arial Black" pitchFamily="34" charset="0"/>
              </a:rPr>
              <a:t>ОТветы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</a:br>
            <a:endParaRPr lang="ru-RU" sz="1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1030" name="Picture 6" descr="ᐈ Смайлик снежинка векторные картинки, иллюстрации снежинка смайлик |  скачать на Depositphotos®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266" y="5501982"/>
            <a:ext cx="1067007" cy="1067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073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5956" y="257635"/>
            <a:ext cx="10363826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Посмотри внимательно на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картинку-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пазл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и узнаешь,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 каких зимних сказках можно встретить этого зверя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?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1506" name="Picture 2" descr="https://videouroki.net/uploaded_files/olympiad_data/2015-11-18_19-39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23" y="1689702"/>
            <a:ext cx="7249499" cy="2832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127074" y="2559351"/>
            <a:ext cx="366699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Серебряное копытце</a:t>
            </a:r>
          </a:p>
          <a:p>
            <a:r>
              <a:rPr lang="ru-RU" sz="1600" dirty="0" err="1" smtClean="0">
                <a:solidFill>
                  <a:srgbClr val="002060"/>
                </a:solidFill>
                <a:latin typeface="Arial Black" pitchFamily="34" charset="0"/>
              </a:rPr>
              <a:t>Бэмби</a:t>
            </a:r>
            <a:endParaRPr lang="ru-RU" sz="16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Холодное сердце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Гордый </a:t>
            </a:r>
            <a:r>
              <a:rPr lang="ru-RU" sz="1600" dirty="0">
                <a:solidFill>
                  <a:srgbClr val="002060"/>
                </a:solidFill>
                <a:latin typeface="Arial Black" pitchFamily="34" charset="0"/>
              </a:rPr>
              <a:t>олень </a:t>
            </a:r>
            <a:endParaRPr lang="ru-RU" sz="16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Леопард</a:t>
            </a:r>
            <a:r>
              <a:rPr lang="ru-RU" sz="1600" dirty="0">
                <a:solidFill>
                  <a:srgbClr val="002060"/>
                </a:solidFill>
                <a:latin typeface="Arial Black" pitchFamily="34" charset="0"/>
              </a:rPr>
              <a:t>, олень и обезьяна </a:t>
            </a:r>
          </a:p>
          <a:p>
            <a:r>
              <a:rPr lang="ru-RU" sz="1600" dirty="0">
                <a:solidFill>
                  <a:srgbClr val="002060"/>
                </a:solidFill>
                <a:latin typeface="Arial Black" pitchFamily="34" charset="0"/>
              </a:rPr>
              <a:t>Лиса, олень и ворон </a:t>
            </a:r>
            <a:endParaRPr lang="ru-RU" sz="16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Олененок </a:t>
            </a:r>
          </a:p>
          <a:p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Олень </a:t>
            </a:r>
            <a:r>
              <a:rPr lang="ru-RU" sz="1600" dirty="0">
                <a:solidFill>
                  <a:srgbClr val="002060"/>
                </a:solidFill>
                <a:latin typeface="Arial Black" pitchFamily="34" charset="0"/>
              </a:rPr>
              <a:t>и лев </a:t>
            </a:r>
            <a:endParaRPr lang="ru-RU" sz="16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Олень </a:t>
            </a:r>
            <a:r>
              <a:rPr lang="ru-RU" sz="1600" dirty="0">
                <a:solidFill>
                  <a:srgbClr val="002060"/>
                </a:solidFill>
                <a:latin typeface="Arial Black" pitchFamily="34" charset="0"/>
              </a:rPr>
              <a:t>и черепаха </a:t>
            </a:r>
            <a:endParaRPr lang="ru-RU" sz="16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Олень</a:t>
            </a:r>
            <a:r>
              <a:rPr lang="ru-RU" sz="1600" dirty="0">
                <a:solidFill>
                  <a:srgbClr val="002060"/>
                </a:solidFill>
                <a:latin typeface="Arial Black" pitchFamily="34" charset="0"/>
              </a:rPr>
              <a:t>, медведь и два ежа </a:t>
            </a:r>
            <a:endParaRPr lang="ru-RU" sz="16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Хитроумный </a:t>
            </a:r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заяц и мн. другое</a:t>
            </a:r>
            <a:endParaRPr lang="ru-RU" sz="16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686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614" y="593847"/>
            <a:ext cx="5628068" cy="5698975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61" y="-204666"/>
            <a:ext cx="103647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023360" y="593846"/>
            <a:ext cx="7751297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Зимой много праздников , но самые любимые  - это Новый год  и Рождество.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Через </a:t>
            </a:r>
            <a:r>
              <a:rPr lang="ru-RU" sz="2800" b="1" dirty="0">
                <a:solidFill>
                  <a:srgbClr val="002060"/>
                </a:solidFill>
              </a:rPr>
              <a:t>несколько дней мы будем встречать Новый 2021 год </a:t>
            </a:r>
            <a:r>
              <a:rPr lang="ru-RU" sz="2800" b="1" dirty="0" smtClean="0">
                <a:solidFill>
                  <a:srgbClr val="002060"/>
                </a:solidFill>
              </a:rPr>
              <a:t>!!!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Давайте создадим себе праздничное настроение.</a:t>
            </a:r>
            <a:endParaRPr lang="ru-RU" sz="2800" b="1" dirty="0">
              <a:solidFill>
                <a:srgbClr val="002060"/>
              </a:solidFill>
            </a:endParaRPr>
          </a:p>
          <a:p>
            <a:pPr algn="ctr"/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Перед вами задания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Новогоднего марафона. 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Выполнив  их, мы надеемся, что выполнение этих заданий немного расширит </a:t>
            </a:r>
            <a:r>
              <a:rPr lang="ru-RU" sz="2800" b="1" dirty="0">
                <a:solidFill>
                  <a:srgbClr val="002060"/>
                </a:solidFill>
              </a:rPr>
              <a:t>ваши знания об </a:t>
            </a:r>
            <a:r>
              <a:rPr lang="ru-RU" sz="2800" b="1" dirty="0" smtClean="0">
                <a:solidFill>
                  <a:srgbClr val="002060"/>
                </a:solidFill>
              </a:rPr>
              <a:t>этих замечательных праздниках.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012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44374" y="272538"/>
            <a:ext cx="4735589" cy="342410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4800" b="1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Найдите в сетке загаданные слова, которые извиваются, словно змеи. В скобках указано</a:t>
            </a:r>
            <a:r>
              <a:rPr lang="ru-RU" sz="4900" b="1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, из скольких букв они состоят</a:t>
            </a:r>
            <a:r>
              <a:rPr lang="ru-RU" sz="49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.</a:t>
            </a:r>
            <a:endParaRPr lang="ru-RU" sz="4900" dirty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  <a:p>
            <a:r>
              <a:rPr lang="ru-RU" sz="4900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Азиатское </a:t>
            </a:r>
            <a:r>
              <a:rPr lang="ru-RU" sz="4900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государство, где в новогоднюю ночь принято обливать друг друга водой (5).</a:t>
            </a:r>
          </a:p>
          <a:p>
            <a:r>
              <a:rPr lang="ru-RU" sz="4900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Ватный атрибут поддельного Деда Мороза (6).</a:t>
            </a:r>
          </a:p>
          <a:p>
            <a:r>
              <a:rPr lang="ru-RU" sz="4900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Восточный символ наступающего </a:t>
            </a:r>
            <a:r>
              <a:rPr lang="ru-RU" sz="4900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2021 </a:t>
            </a:r>
            <a:r>
              <a:rPr lang="ru-RU" sz="4900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года (6).</a:t>
            </a:r>
          </a:p>
          <a:p>
            <a:r>
              <a:rPr lang="ru-RU" sz="4900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"Под новый год пришел он в дом таким румяным толстяком! Но с каждым днем терял он вес - и наконец совсем исчез" (9).</a:t>
            </a:r>
          </a:p>
          <a:p>
            <a:r>
              <a:rPr lang="ru-RU" sz="4900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Страна, в которой по давней традиции служащие учреждений в последний день уходящего рабочего года выбрасывают из окон ненужные ведомости и бланки (9).</a:t>
            </a:r>
          </a:p>
          <a:p>
            <a:r>
              <a:rPr lang="ru-RU" sz="4900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Внучка </a:t>
            </a:r>
            <a:r>
              <a:rPr lang="ru-RU" sz="4900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Деда Мороза (10).</a:t>
            </a:r>
          </a:p>
          <a:p>
            <a:r>
              <a:rPr lang="ru-RU" sz="4900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Еще одно название рождественских колядок (10).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7453" y="5516912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  <a:latin typeface="Arial Black" pitchFamily="34" charset="0"/>
              </a:rPr>
              <a:t>ОТВЕТ:</a:t>
            </a:r>
          </a:p>
          <a:p>
            <a:r>
              <a:rPr lang="ru-RU" sz="1600" b="1" dirty="0">
                <a:solidFill>
                  <a:srgbClr val="002060"/>
                </a:solidFill>
                <a:latin typeface="Arial Black" pitchFamily="34" charset="0"/>
              </a:rPr>
              <a:t>Бирма. Борода. </a:t>
            </a:r>
            <a:r>
              <a:rPr lang="ru-RU" sz="1600" b="1" dirty="0" smtClean="0">
                <a:solidFill>
                  <a:srgbClr val="002060"/>
                </a:solidFill>
                <a:latin typeface="Arial Black" pitchFamily="34" charset="0"/>
              </a:rPr>
              <a:t>Корова. </a:t>
            </a:r>
            <a:r>
              <a:rPr lang="ru-RU" sz="1600" b="1" dirty="0">
                <a:solidFill>
                  <a:srgbClr val="002060"/>
                </a:solidFill>
                <a:latin typeface="Arial Black" pitchFamily="34" charset="0"/>
              </a:rPr>
              <a:t>Календарь</a:t>
            </a:r>
            <a:r>
              <a:rPr lang="ru-RU" sz="1600" b="1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Arial Black" pitchFamily="34" charset="0"/>
              </a:rPr>
              <a:t>Аргентина</a:t>
            </a:r>
            <a:r>
              <a:rPr lang="ru-RU" sz="1600" b="1" dirty="0">
                <a:solidFill>
                  <a:srgbClr val="002060"/>
                </a:solidFill>
                <a:latin typeface="Arial Black" pitchFamily="34" charset="0"/>
              </a:rPr>
              <a:t>. Снегурочка. </a:t>
            </a:r>
            <a:r>
              <a:rPr lang="ru-RU" sz="1600" b="1" dirty="0" err="1">
                <a:solidFill>
                  <a:srgbClr val="002060"/>
                </a:solidFill>
                <a:latin typeface="Arial Black" pitchFamily="34" charset="0"/>
              </a:rPr>
              <a:t>Виноградие</a:t>
            </a:r>
            <a:r>
              <a:rPr lang="ru-RU" sz="1600" b="1" dirty="0">
                <a:solidFill>
                  <a:srgbClr val="002060"/>
                </a:solidFill>
                <a:latin typeface="Arial Black" pitchFamily="34" charset="0"/>
              </a:rPr>
              <a:t>. </a:t>
            </a:r>
          </a:p>
        </p:txBody>
      </p:sp>
      <p:pic>
        <p:nvPicPr>
          <p:cNvPr id="2053" name="Picture 5" descr="C:\Users\User\Desktop\pic_05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416" y="83179"/>
            <a:ext cx="5584432" cy="668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664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7298" y="281354"/>
            <a:ext cx="10363826" cy="3424107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Какой новогодний десерт очень любим всеми? Вычеркни из кроссворда все ингредиенты для его приготовления, а из оставшихся букв составь слово.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8194" name="Picture 2" descr="https://videouroki.net/uploaded_files/olympiad_data/2015-12-01_21-22-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141" y="1538142"/>
            <a:ext cx="5102964" cy="2838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02909" y="4943507"/>
            <a:ext cx="43750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Ответ: </a:t>
            </a: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Мороженое</a:t>
            </a:r>
            <a:endParaRPr lang="ru-RU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28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43405" y="221421"/>
            <a:ext cx="11698540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Реши </a:t>
            </a:r>
            <a:r>
              <a:rPr lang="ru-RU" b="1" dirty="0">
                <a:solidFill>
                  <a:srgbClr val="002060"/>
                </a:solidFill>
              </a:rPr>
              <a:t>примеры, вставь буквы в ячейки с соответствующими решениями, и узнаешь, какая страна является исторической родиной елки. Древние племена в этой стране верили, что в ели живет дух леса, вот и старались умилостивить его, принося дары и украшая дерево.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9218" name="Picture 2" descr="https://videouroki.net/uploaded_files/olympiad_data/2015-12-01_21-22-3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276" y="1898714"/>
            <a:ext cx="4318781" cy="3039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08867" y="5226737"/>
            <a:ext cx="3808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Ответ: ГЕРМАНИЯ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71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82880" y="321009"/>
            <a:ext cx="11788725" cy="14937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>
                <a:solidFill>
                  <a:srgbClr val="002060"/>
                </a:solidFill>
              </a:rPr>
              <a:t>Посмотри внимательно на компас: он указывает направления S (юг), E (восток), N (север), W (запад). Следуй согласно маршруту, указанному красной стрелкой внизу, по дороге собирай буквы, и узнаешь название маленького городка на самом полярном круге, где живет Дед Мороз (9 букв). </a:t>
            </a:r>
          </a:p>
        </p:txBody>
      </p:sp>
      <p:pic>
        <p:nvPicPr>
          <p:cNvPr id="11266" name="Picture 2" descr="https://videouroki.net/uploaded_files/olympiad_data/2015-12-01_21-23-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9208" y="1748354"/>
            <a:ext cx="4498688" cy="276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09944" y="4916102"/>
            <a:ext cx="4859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Ответ: ЛАПЛАНДИЯ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67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0"/>
            <a:ext cx="11943471" cy="3424107"/>
          </a:xfrm>
        </p:spPr>
        <p:txBody>
          <a:bodyPr/>
          <a:lstStyle/>
          <a:p>
            <a:pPr algn="ctr"/>
            <a:r>
              <a:rPr lang="ru-RU" sz="1600" b="1" dirty="0">
                <a:solidFill>
                  <a:srgbClr val="002060"/>
                </a:solidFill>
              </a:rPr>
              <a:t>Кто из русских правителей издал особый указ, которым повелел соотечественникам гулять, радоваться и громко смеяться, кататься на санях</a:t>
            </a:r>
            <a:r>
              <a:rPr lang="ru-RU" sz="1600" b="1" dirty="0" smtClean="0">
                <a:solidFill>
                  <a:srgbClr val="002060"/>
                </a:solidFill>
              </a:rPr>
              <a:t>, плясать </a:t>
            </a:r>
            <a:r>
              <a:rPr lang="ru-RU" sz="1600" b="1" dirty="0">
                <a:solidFill>
                  <a:srgbClr val="002060"/>
                </a:solidFill>
              </a:rPr>
              <a:t>вокруг елки, устраивать кулачные бои и прочие зимние забавы?</a:t>
            </a:r>
            <a:endParaRPr lang="ru-RU" sz="1600" dirty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Чтобы </a:t>
            </a:r>
            <a:r>
              <a:rPr lang="ru-RU" sz="1600" b="1" dirty="0">
                <a:solidFill>
                  <a:srgbClr val="002060"/>
                </a:solidFill>
              </a:rPr>
              <a:t>узнать имя, реши примеры в звездах и подбери соответствующие решениям буквы c помощью таблицы.</a:t>
            </a:r>
            <a:endParaRPr lang="ru-RU" sz="1600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12290" name="Picture 2" descr="https://videouroki.net/uploaded_files/olympiad_data/2015-12-01_21-23-3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2374" y="1783527"/>
            <a:ext cx="5578104" cy="169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192338" y="356635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 </a:t>
            </a:r>
            <a:r>
              <a:rPr lang="ru-RU" b="1" dirty="0">
                <a:solidFill>
                  <a:srgbClr val="002060"/>
                </a:solidFill>
              </a:rPr>
              <a:t>Чтобы узнать цифру, найди все числа по их координатам и реши пример справа.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2292" name="Picture 4" descr="https://videouroki.net/uploaded_files/olympiad_data/2015-12-01_21-23-4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5812" y="4212687"/>
            <a:ext cx="2789052" cy="1021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11240" y="5685971"/>
            <a:ext cx="42700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Ответ: ПЕТР </a:t>
            </a:r>
            <a:r>
              <a:rPr lang="ru-RU" sz="2800" b="1" dirty="0" smtClean="0">
                <a:solidFill>
                  <a:srgbClr val="002060"/>
                </a:solidFill>
              </a:rPr>
              <a:t>ПЕРВЫЙ</a:t>
            </a:r>
            <a:endParaRPr lang="ru-RU" sz="2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71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2871" y="230474"/>
            <a:ext cx="10363826" cy="3424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Не только традиции встречи Рождества и Нового года отличаются от страны к стране, но и имена «коллег» Деда Мороза. Разгадай новогодний кроссворд, чтобы получить шифр и расшифровать имена «коллег» в разных странах</a:t>
            </a:r>
            <a:r>
              <a:rPr lang="ru-RU" sz="1600" b="1" dirty="0"/>
              <a:t>.</a:t>
            </a:r>
            <a:endParaRPr lang="ru-RU" sz="1600" dirty="0"/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1. Как называется большая куча снега?</a:t>
            </a:r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2. Нити фонариков на новогодней ели.</a:t>
            </a:r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3. В чей костюм нарядился волк в мультфильме «Ну, погоди!»?</a:t>
            </a:r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4. Транспорт Деда Мороза.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Запиши полученные слова в таблицу </a:t>
            </a:r>
            <a:r>
              <a:rPr lang="ru-RU" sz="1600" b="1" u="sng" dirty="0">
                <a:solidFill>
                  <a:schemeClr val="accent1">
                    <a:lumMod val="50000"/>
                  </a:schemeClr>
                </a:solidFill>
              </a:rPr>
              <a:t>слева направо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, начиная с первого!</a:t>
            </a:r>
          </a:p>
          <a:p>
            <a:endParaRPr lang="ru-RU" dirty="0"/>
          </a:p>
        </p:txBody>
      </p:sp>
      <p:pic>
        <p:nvPicPr>
          <p:cNvPr id="14338" name="Picture 2" descr="https://videouroki.net/uploaded_files/olympiad_data/2015-12-01_21-26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8639" y="835847"/>
            <a:ext cx="3173361" cy="3000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videouroki.net/uploaded_files/olympiad_data/2015-12-01_21-26-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39" y="3433909"/>
            <a:ext cx="6296025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17539" y="4219067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А теперь расшифруй имена «коллег» Деда Мороза. Если даны два ряда цифр, то имя состоит из двух слов! Слова записываем строго через один пробел без каких-либо знаков препинания!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dirty="0"/>
              <a:t> </a:t>
            </a:r>
          </a:p>
        </p:txBody>
      </p:sp>
      <p:pic>
        <p:nvPicPr>
          <p:cNvPr id="14342" name="Picture 6" descr="https://videouroki.net/uploaded_files/olympiad_data/2015-12-01_21-26-2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539" y="3871792"/>
            <a:ext cx="2495550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s://videouroki.net/uploaded_files/olympiad_data/2015-12-01_21-26-5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539" y="4463892"/>
            <a:ext cx="2505075" cy="50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https://videouroki.net/uploaded_files/olympiad_data/2015-12-01_21-27-1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7813" y="5100530"/>
            <a:ext cx="35433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8244004" y="5557896"/>
            <a:ext cx="30942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БАББО НАТАПЕ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НОЭЛЬ БАБА</a:t>
            </a:r>
          </a:p>
          <a:p>
            <a:pPr marL="342900" indent="-342900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</a:rPr>
              <a:t>ЙОУЛУПУККИ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931790" y="5188564"/>
            <a:ext cx="976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Ответ: 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9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82108" y="0"/>
            <a:ext cx="12081849" cy="20538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Как </a:t>
            </a:r>
            <a:r>
              <a:rPr lang="ru-RU" sz="1800" b="1" dirty="0">
                <a:solidFill>
                  <a:srgbClr val="002060"/>
                </a:solidFill>
              </a:rPr>
              <a:t>известно, Дед Мороз и его «коллеги» из других стран приносят подарки только послушным детям. В Австрии, Венгрии, Словении и некоторых других странах Святого Николая сопровождает злой спутник, который засовывает капризных детей в мешок и уносит в свой жуткий замок. Посмотри на рисунки и вспомни имена этих персонажей. Из указанных букв составь имя злого спутника. </a:t>
            </a:r>
            <a:endParaRPr lang="ru-RU" sz="1800" dirty="0">
              <a:solidFill>
                <a:srgbClr val="002060"/>
              </a:solidFill>
            </a:endParaRPr>
          </a:p>
        </p:txBody>
      </p:sp>
      <p:pic>
        <p:nvPicPr>
          <p:cNvPr id="10242" name="Picture 2" descr="https://videouroki.net/uploaded_files/olympiad_data/2015-12-01_21-22-4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637" y="1930201"/>
            <a:ext cx="5219114" cy="2413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017925" y="4561497"/>
            <a:ext cx="36825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Ответ: КРАМПУС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90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42371" y="842348"/>
            <a:ext cx="10363826" cy="3424107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Чем ангел украсил рождественскую елку, чтобы порадовать новорожденного Христа? Прочитай слова в левом столбике и подбери к ним рифмующиеся слова из правого столбика. Запиши буквы, не изменяя их порядок, и получишь слово-отгадку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146" name="Picture 2" descr="https://videouroki.net/uploaded_files/olympiad_data/2015-12-01_21-21-5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478" y="2513332"/>
            <a:ext cx="4396725" cy="2307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45603" y="5193209"/>
            <a:ext cx="379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Arial Black" pitchFamily="34" charset="0"/>
              </a:rPr>
              <a:t>Ответ: ЗВЕЗДА</a:t>
            </a:r>
            <a:endParaRPr lang="ru-RU" sz="28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66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8782" y="309489"/>
            <a:ext cx="7522152" cy="2504049"/>
          </a:xfrm>
        </p:spPr>
        <p:txBody>
          <a:bodyPr>
            <a:normAutofit/>
          </a:bodyPr>
          <a:lstStyle/>
          <a:p>
            <a:r>
              <a:rPr lang="ru-RU" sz="1200" dirty="0" smtClean="0">
                <a:solidFill>
                  <a:srgbClr val="002060"/>
                </a:solidFill>
                <a:latin typeface="Arial Black" pitchFamily="34" charset="0"/>
              </a:rPr>
              <a:t>Это примерные авторские ответы</a:t>
            </a:r>
            <a:endParaRPr lang="ru-RU" sz="12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37332" y="787791"/>
            <a:ext cx="10363826" cy="446883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Arial Black" pitchFamily="34" charset="0"/>
              </a:rPr>
              <a:t>Чудеса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Arial Black" pitchFamily="34" charset="0"/>
              </a:rPr>
              <a:t>Ель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Arial Black" pitchFamily="34" charset="0"/>
              </a:rPr>
              <a:t>Мандарины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chemeClr val="accent5"/>
                </a:solidFill>
                <a:latin typeface="Arial Black" pitchFamily="34" charset="0"/>
              </a:rPr>
              <a:t>Новый год 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chemeClr val="accent5"/>
                </a:solidFill>
                <a:latin typeface="Arial Black" pitchFamily="34" charset="0"/>
              </a:rPr>
              <a:t>АТМОСФЕРА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chemeClr val="accent5"/>
                </a:solidFill>
                <a:latin typeface="Arial Black" pitchFamily="34" charset="0"/>
              </a:rPr>
              <a:t>Сугробы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B050"/>
                </a:solidFill>
                <a:latin typeface="Arial Black" pitchFamily="34" charset="0"/>
              </a:rPr>
              <a:t>Радость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B050"/>
                </a:solidFill>
                <a:latin typeface="Arial Black" pitchFamily="34" charset="0"/>
              </a:rPr>
              <a:t>АПЕЛЬСИНЫ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B050"/>
                </a:solidFill>
                <a:latin typeface="Arial Black" pitchFamily="34" charset="0"/>
              </a:rPr>
              <a:t>Дед  мороз 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B050"/>
                </a:solidFill>
                <a:latin typeface="Arial Black" pitchFamily="34" charset="0"/>
              </a:rPr>
              <a:t>Удовольствия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B050"/>
                </a:solidFill>
                <a:latin typeface="Arial Black" pitchFamily="34" charset="0"/>
              </a:rPr>
              <a:t>Еда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B050"/>
                </a:solidFill>
                <a:latin typeface="Arial Black" pitchFamily="34" charset="0"/>
              </a:rPr>
              <a:t>Торжество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Arial Black" pitchFamily="34" charset="0"/>
              </a:rPr>
              <a:t>Забавы  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Arial Black" pitchFamily="34" charset="0"/>
              </a:rPr>
              <a:t>Игры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Arial Black" pitchFamily="34" charset="0"/>
              </a:rPr>
              <a:t>Мишура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Arial Black" pitchFamily="34" charset="0"/>
              </a:rPr>
              <a:t>Ароматы</a:t>
            </a:r>
            <a:endParaRPr lang="ru-RU" sz="1400" b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ru-RU" sz="14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76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24656" y="351691"/>
            <a:ext cx="10363826" cy="3424107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Соедини оленей Санта-Клауса с ячейками, и узнаешь имя первого оленя в упряжке </a:t>
            </a:r>
            <a:r>
              <a:rPr lang="ru-RU" b="1" dirty="0" err="1">
                <a:solidFill>
                  <a:srgbClr val="002060"/>
                </a:solidFill>
              </a:rPr>
              <a:t>Санты</a:t>
            </a:r>
            <a:r>
              <a:rPr lang="ru-RU" b="1" dirty="0">
                <a:solidFill>
                  <a:srgbClr val="002060"/>
                </a:solidFill>
              </a:rPr>
              <a:t>, который своим ярким красным носом освещает небесный путь.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170" name="Picture 2" descr="https://videouroki.net/uploaded_files/olympiad_data/2015-12-01_21-22-0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952" y="1676964"/>
            <a:ext cx="4783008" cy="2709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24264" y="4732975"/>
            <a:ext cx="42123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Ответ: РУДОЛЬФ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02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72197" y="536549"/>
            <a:ext cx="11042070" cy="3424107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В Камбодже живет не «брат», а «сестра» Деда Мороза, чье имя звучит как его «перевертыш». Выбери подходящий вариант и укажи в ответе только нужную 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букву, </a:t>
            </a:r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например, а</a:t>
            </a:r>
          </a:p>
          <a:p>
            <a:endParaRPr lang="ru-RU" dirty="0"/>
          </a:p>
          <a:p>
            <a:r>
              <a:rPr lang="ru-RU" dirty="0"/>
              <a:t> </a:t>
            </a:r>
          </a:p>
        </p:txBody>
      </p:sp>
      <p:pic>
        <p:nvPicPr>
          <p:cNvPr id="5122" name="Picture 2" descr="https://videouroki.net/uploaded_files/olympiad_data/2015-12-01_21-21-4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9951" y="1939114"/>
            <a:ext cx="2769672" cy="2689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18517" y="2602523"/>
            <a:ext cx="3418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Ответ: Г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98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1" y="121833"/>
            <a:ext cx="12027877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В каждой рамке найди лишнее слово и запомни букву, под которой это слово стоит. В результате составь новое слово – страну, в которой в новогоднюю ночь бросают в домашний очаг побеги бамбука для отпугивания злых духов треском и шипением.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7410" name="Picture 2" descr="https://videouroki.net/uploaded_files/olympiad_data/2015-12-05_11-59-3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56" y="2291712"/>
            <a:ext cx="12095495" cy="2083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00664" y="5005383"/>
            <a:ext cx="4881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Arial Black" pitchFamily="34" charset="0"/>
              </a:rPr>
              <a:t>Ответ: Китай</a:t>
            </a:r>
            <a:endParaRPr lang="ru-RU" sz="28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888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3529" y="302903"/>
            <a:ext cx="10363826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Сколько отличий ты видишь на картинках? </a:t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</a:rPr>
            </a:b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9458" name="Picture 2" descr="https://videouroki.net/uploaded_files/olympiad_data/2015-11-18_19-36-5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2687"/>
            <a:ext cx="12153748" cy="4502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85896" y="5922890"/>
            <a:ext cx="51909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Arial Black" pitchFamily="34" charset="0"/>
              </a:rPr>
              <a:t>Ответ: 7</a:t>
            </a:r>
            <a:endParaRPr lang="ru-RU" sz="36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627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82880" y="167100"/>
            <a:ext cx="11844997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Прослушай песенку «В лесу родилась елочка» и расположи картинки в том порядке, в котором они упоминались в песенке. В ответе укажи последовательность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букв.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Например, 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</a:rPr>
              <a:t>гавб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482" name="Picture 2" descr="https://videouroki.net/uploaded_files/olympiad_data/2015-11-18_19-37-5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996" y="1593670"/>
            <a:ext cx="7662203" cy="3095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919535" y="5023445"/>
            <a:ext cx="4463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Ответ</a:t>
            </a:r>
            <a:r>
              <a:rPr lang="ru-RU" sz="3200" b="1" dirty="0">
                <a:solidFill>
                  <a:srgbClr val="002060"/>
                </a:solidFill>
              </a:rPr>
              <a:t>: ГБВДА</a:t>
            </a:r>
          </a:p>
        </p:txBody>
      </p:sp>
    </p:spTree>
    <p:extLst>
      <p:ext uri="{BB962C8B-B14F-4D97-AF65-F5344CB8AC3E}">
        <p14:creationId xmlns:p14="http://schemas.microsoft.com/office/powerpoint/2010/main" val="288356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3551" y="-285360"/>
            <a:ext cx="11223172" cy="1325563"/>
          </a:xfrm>
        </p:spPr>
        <p:txBody>
          <a:bodyPr>
            <a:norm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Arial Black" pitchFamily="34" charset="0"/>
              </a:rPr>
              <a:t>На </a:t>
            </a:r>
            <a:r>
              <a:rPr lang="ru-RU" sz="1400" b="1" dirty="0" smtClean="0">
                <a:solidFill>
                  <a:srgbClr val="002060"/>
                </a:solidFill>
                <a:latin typeface="Arial Black" pitchFamily="34" charset="0"/>
              </a:rPr>
              <a:t>картинке </a:t>
            </a:r>
            <a:r>
              <a:rPr lang="ru-RU" sz="1400" b="1" dirty="0">
                <a:solidFill>
                  <a:srgbClr val="002060"/>
                </a:solidFill>
                <a:latin typeface="Arial Black" pitchFamily="34" charset="0"/>
              </a:rPr>
              <a:t>надо найти снежинку, которая отличается от остальных.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375937" y="1827187"/>
            <a:ext cx="458160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2060"/>
                </a:solidFill>
              </a:rPr>
              <a:t>первая</a:t>
            </a:r>
            <a:r>
              <a:rPr lang="ru-RU" b="1" dirty="0" smtClean="0">
                <a:solidFill>
                  <a:srgbClr val="002060"/>
                </a:solidFill>
              </a:rPr>
              <a:t> снежинка в 3 ряду сверху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6" name="Picture 2" descr="Головоломка на внимательность. Снежинк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04" y="940922"/>
            <a:ext cx="6506469" cy="2955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736037" y="1519311"/>
            <a:ext cx="9160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Ответ: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2810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760" y="182418"/>
            <a:ext cx="10364451" cy="1596177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Конкурс «</a:t>
            </a:r>
            <a:r>
              <a:rPr lang="ru-RU" dirty="0" err="1" smtClean="0">
                <a:solidFill>
                  <a:srgbClr val="002060"/>
                </a:solidFill>
                <a:latin typeface="Arial Black" pitchFamily="34" charset="0"/>
              </a:rPr>
              <a:t>ЭкоЁлка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 2020»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85639" y="1326083"/>
            <a:ext cx="10363826" cy="3424107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Хотите </a:t>
            </a:r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попробовать себя в роли модного дизайнера? Лучшее время для этого – Новогодние каникулы! Одно из правил разумного потребления: из использованных и старых вещей сделать что-то новое! Участникам предлагается создать новогоднее дерево и праздничные украшения без ущерба для природы.…  и фото экспоната прислать 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нам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0669" y="5374342"/>
            <a:ext cx="10466363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Все творческие работы необходимо отправлять на </a:t>
            </a:r>
            <a:r>
              <a:rPr lang="ru-RU" sz="2000" b="1" dirty="0" err="1">
                <a:solidFill>
                  <a:srgbClr val="002060"/>
                </a:solidFill>
              </a:rPr>
              <a:t>эл.почту</a:t>
            </a:r>
            <a:r>
              <a:rPr lang="ru-RU" sz="2000" b="1" dirty="0">
                <a:solidFill>
                  <a:srgbClr val="002060"/>
                </a:solidFill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hlinkClick r:id="rId2"/>
              </a:rPr>
              <a:t>kanikul</a:t>
            </a:r>
            <a:r>
              <a:rPr lang="ru-RU" sz="2000" b="1" dirty="0">
                <a:solidFill>
                  <a:srgbClr val="002060"/>
                </a:solidFill>
                <a:hlinkClick r:id="rId2"/>
              </a:rPr>
              <a:t>-</a:t>
            </a:r>
            <a:r>
              <a:rPr lang="en-US" sz="2000" b="1" dirty="0" err="1">
                <a:solidFill>
                  <a:srgbClr val="002060"/>
                </a:solidFill>
                <a:hlinkClick r:id="rId2"/>
              </a:rPr>
              <a:t>cvr</a:t>
            </a:r>
            <a:r>
              <a:rPr lang="ru-RU" sz="2000" b="1" dirty="0">
                <a:solidFill>
                  <a:srgbClr val="002060"/>
                </a:solidFill>
                <a:hlinkClick r:id="rId2"/>
              </a:rPr>
              <a:t>@</a:t>
            </a:r>
            <a:r>
              <a:rPr lang="en-US" sz="2000" b="1" dirty="0">
                <a:solidFill>
                  <a:srgbClr val="002060"/>
                </a:solidFill>
                <a:hlinkClick r:id="rId2"/>
              </a:rPr>
              <a:t>mail</a:t>
            </a:r>
            <a:r>
              <a:rPr lang="ru-RU" sz="2000" b="1" dirty="0">
                <a:solidFill>
                  <a:srgbClr val="002060"/>
                </a:solidFill>
                <a:hlinkClick r:id="rId2"/>
              </a:rPr>
              <a:t>.</a:t>
            </a:r>
            <a:r>
              <a:rPr lang="en-US" sz="2000" b="1" dirty="0" err="1" smtClean="0">
                <a:solidFill>
                  <a:srgbClr val="002060"/>
                </a:solidFill>
                <a:hlinkClick r:id="rId2"/>
              </a:rPr>
              <a:t>ru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2000" b="1" dirty="0">
                <a:solidFill>
                  <a:srgbClr val="002060"/>
                </a:solidFill>
                <a:latin typeface="Arial Black" pitchFamily="34" charset="0"/>
              </a:rPr>
              <a:t>до </a:t>
            </a: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</a:rPr>
              <a:t>08.01.2021г </a:t>
            </a:r>
            <a:r>
              <a:rPr lang="ru-RU" sz="2000" b="1" dirty="0" smtClean="0">
                <a:solidFill>
                  <a:srgbClr val="002060"/>
                </a:solidFill>
              </a:rPr>
              <a:t>с </a:t>
            </a:r>
            <a:r>
              <a:rPr lang="ru-RU" sz="2000" b="1" dirty="0">
                <a:solidFill>
                  <a:srgbClr val="002060"/>
                </a:solidFill>
              </a:rPr>
              <a:t>пометкой </a:t>
            </a:r>
            <a:r>
              <a:rPr lang="ru-RU" sz="2000" b="1" dirty="0" smtClean="0">
                <a:solidFill>
                  <a:srgbClr val="002060"/>
                </a:solidFill>
              </a:rPr>
              <a:t>«</a:t>
            </a:r>
            <a:r>
              <a:rPr lang="ru-RU" sz="2000" b="1" dirty="0" err="1" smtClean="0">
                <a:solidFill>
                  <a:srgbClr val="002060"/>
                </a:solidFill>
              </a:rPr>
              <a:t>ЭкоЁлка</a:t>
            </a:r>
            <a:r>
              <a:rPr lang="ru-RU" sz="2000" b="1" dirty="0" smtClean="0">
                <a:solidFill>
                  <a:srgbClr val="002060"/>
                </a:solidFill>
              </a:rPr>
              <a:t> 2020»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0670" y="4065562"/>
            <a:ext cx="10466363" cy="923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Предлагаем принять участие в муниципальном конкурсе «</a:t>
            </a:r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ДОМАШНИЙ </a:t>
            </a:r>
            <a:r>
              <a:rPr lang="ru-RU" b="1" dirty="0">
                <a:solidFill>
                  <a:srgbClr val="002060"/>
                </a:solidFill>
                <a:latin typeface="Arial Black" pitchFamily="34" charset="0"/>
              </a:rPr>
              <a:t>НОВЫЙ </a:t>
            </a:r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ГОД». Нужно индивидуально или группой сделать </a:t>
            </a:r>
            <a:r>
              <a:rPr lang="ru-RU" b="1" dirty="0" err="1" smtClean="0">
                <a:solidFill>
                  <a:srgbClr val="002060"/>
                </a:solidFill>
                <a:latin typeface="Arial Black" pitchFamily="34" charset="0"/>
              </a:rPr>
              <a:t>экоелочку</a:t>
            </a:r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, материал и техника выполнения на ваш вкус.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923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videouroki.net/uploaded_files/olympiad_data/2015-12-01_21-21-17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440" y="1984842"/>
            <a:ext cx="6876253" cy="2672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22364" y="466095"/>
            <a:ext cx="922840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Разгадайте </a:t>
            </a:r>
            <a:r>
              <a:rPr lang="ru-RU" sz="2400" b="1" dirty="0">
                <a:solidFill>
                  <a:srgbClr val="002060"/>
                </a:solidFill>
              </a:rPr>
              <a:t>ребус, и </a:t>
            </a:r>
            <a:r>
              <a:rPr lang="ru-RU" sz="2400" b="1" dirty="0" smtClean="0">
                <a:solidFill>
                  <a:srgbClr val="002060"/>
                </a:solidFill>
              </a:rPr>
              <a:t>узнаете, </a:t>
            </a:r>
            <a:r>
              <a:rPr lang="ru-RU" sz="2400" b="1" dirty="0">
                <a:solidFill>
                  <a:srgbClr val="002060"/>
                </a:solidFill>
              </a:rPr>
              <a:t>как называлось одно очень древнее изобретение человечества. Оно отображает круговорот явлений природы, связанный с движением Солнца, Луны и </a:t>
            </a:r>
            <a:r>
              <a:rPr lang="ru-RU" sz="2400" b="1" dirty="0" smtClean="0">
                <a:solidFill>
                  <a:srgbClr val="002060"/>
                </a:solidFill>
              </a:rPr>
              <a:t>звезд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573193" y="5051868"/>
            <a:ext cx="51769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Arial Black" pitchFamily="34" charset="0"/>
              </a:rPr>
              <a:t>Ответ: </a:t>
            </a:r>
            <a:r>
              <a:rPr lang="ru-RU" sz="3200" b="1" dirty="0" smtClean="0">
                <a:solidFill>
                  <a:srgbClr val="002060"/>
                </a:solidFill>
                <a:latin typeface="Arial Black" pitchFamily="34" charset="0"/>
              </a:rPr>
              <a:t>КАЛЕНДАРЬ</a:t>
            </a:r>
            <a:endParaRPr lang="ru-RU" sz="3200" dirty="0" smtClean="0">
              <a:solidFill>
                <a:srgbClr val="002060"/>
              </a:solidFill>
              <a:latin typeface="Arial Black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433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96358" y="567558"/>
            <a:ext cx="10363826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</a:rPr>
              <a:t>Древнерусское название этого месяца — </a:t>
            </a:r>
            <a:r>
              <a:rPr lang="ru-RU" b="1" dirty="0" err="1">
                <a:solidFill>
                  <a:srgbClr val="002060"/>
                </a:solidFill>
              </a:rPr>
              <a:t>стужало</a:t>
            </a:r>
            <a:r>
              <a:rPr lang="ru-RU" b="1" dirty="0">
                <a:solidFill>
                  <a:srgbClr val="002060"/>
                </a:solidFill>
              </a:rPr>
              <a:t>. Вычеркни месяцы, а из оставшихся букв составь слово-отгадку.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098" name="Picture 2" descr="https://videouroki.net/uploaded_files/olympiad_data/2015-12-01_21-21-3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652" y="1538023"/>
            <a:ext cx="4965896" cy="2797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77771" y="4459458"/>
            <a:ext cx="63163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002060"/>
                </a:solidFill>
                <a:latin typeface="Arial Black" pitchFamily="34" charset="0"/>
              </a:rPr>
              <a:t>Ответ: Январь</a:t>
            </a:r>
            <a:endParaRPr lang="ru-RU" sz="44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562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8961">
            <a:off x="280508" y="3789716"/>
            <a:ext cx="3047877" cy="289971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54452" y="-141138"/>
            <a:ext cx="10364451" cy="1596177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Народные зимние приметы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</a:br>
            <a:endParaRPr lang="ru-RU" sz="12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1448" y="1228917"/>
            <a:ext cx="10964540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Зима без снега, значит лето без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хлеба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Если дым из труб дома идет столбом, то ждите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похолодания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Когда днем стоит трескучий мороз, а к вечеру потеплело, то будет продолжительная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стужа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Яркие, блестящие звезды обещают морозы.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Как Новый год встретишь, так его и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проведешь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Теплая погода в декабре предвещает затяжную зиму и запоздалую холодную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весну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Снежная погода в течение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января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 частыми снегопадами и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метелями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обещает частные дожди в середине лета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Тепло в течение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февраля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означает, что весна будет холодная, даже с заморозками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Если в конце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февраля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висят длинные сосульки, то весна будет долгой.</a:t>
            </a:r>
          </a:p>
        </p:txBody>
      </p:sp>
    </p:spTree>
    <p:extLst>
      <p:ext uri="{BB962C8B-B14F-4D97-AF65-F5344CB8AC3E}">
        <p14:creationId xmlns:p14="http://schemas.microsoft.com/office/powerpoint/2010/main" val="191135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98138" y="176153"/>
            <a:ext cx="11771942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Согласитесь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или нет с утверждениями,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следуя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по стрелкам,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собирайте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по дороге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буквы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и  узнаете автора известной зимней сказки. </a:t>
            </a:r>
            <a:endParaRPr lang="ru-RU" dirty="0"/>
          </a:p>
        </p:txBody>
      </p:sp>
      <p:pic>
        <p:nvPicPr>
          <p:cNvPr id="15362" name="Picture 2" descr="https://videouroki.net/uploaded_files/olympiad_data/2015-11-18_19-45-2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095" y="1140643"/>
            <a:ext cx="6133514" cy="3466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38954" y="4754880"/>
            <a:ext cx="62460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Arial Black" pitchFamily="34" charset="0"/>
              </a:rPr>
              <a:t>Ответ: Андерсен</a:t>
            </a:r>
            <a:endParaRPr lang="ru-RU" sz="40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399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0"/>
            <a:ext cx="11999742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Печкин говорил: «У нас зимой национальная деревенская одежда: тулуп, штаны ватные, шапка на меху и ……». Вычеркни все слова справа из кроссворда, а из оставшихся букв составь слово, и узнаешь, что еще носят в деревне зимой. </a:t>
            </a:r>
          </a:p>
        </p:txBody>
      </p:sp>
      <p:pic>
        <p:nvPicPr>
          <p:cNvPr id="16386" name="Picture 2" descr="https://videouroki.net/uploaded_files/olympiad_data/2015-11-18_19-44-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261" y="1809492"/>
            <a:ext cx="5022166" cy="260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38954" y="4754880"/>
            <a:ext cx="62460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Arial Black" pitchFamily="34" charset="0"/>
              </a:rPr>
              <a:t>Ответ: </a:t>
            </a:r>
            <a:r>
              <a:rPr lang="ru-RU" sz="4000" b="1" dirty="0" smtClean="0">
                <a:solidFill>
                  <a:srgbClr val="002060"/>
                </a:solidFill>
                <a:latin typeface="Arial Black" pitchFamily="34" charset="0"/>
              </a:rPr>
              <a:t>Валенки</a:t>
            </a:r>
            <a:endParaRPr lang="ru-RU" sz="40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73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15833" y="348169"/>
            <a:ext cx="11597976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Медвежонок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из «Зимней сказки» заболел, т.к. наелся снега. Какие из этих советов нужно соблюдать, чтобы не болеть зимой? В ответе укажи цифры в порядке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возрастания.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8434" name="Picture 2" descr="https://videouroki.net/uploaded_files/olympiad_data/2015-11-18_19-36-3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991" y="1653676"/>
            <a:ext cx="5313455" cy="2910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563715" y="4791780"/>
            <a:ext cx="32480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Ответ: </a:t>
            </a:r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1,2,4,6</a:t>
            </a:r>
            <a:endParaRPr lang="ru-RU" sz="32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50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97314" y="94673"/>
            <a:ext cx="10363826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Соотнеси </a:t>
            </a:r>
            <a:r>
              <a:rPr lang="ru-RU" b="1" dirty="0">
                <a:solidFill>
                  <a:srgbClr val="002060"/>
                </a:solidFill>
              </a:rPr>
              <a:t>сказки и мультфильмы с соответствующими им изображениями. В ответе укажи последовательность букв и цифр, располагая цифры в порядке </a:t>
            </a:r>
            <a:r>
              <a:rPr lang="ru-RU" b="1" dirty="0" smtClean="0">
                <a:solidFill>
                  <a:srgbClr val="002060"/>
                </a:solidFill>
              </a:rPr>
              <a:t>возрастания. </a:t>
            </a:r>
            <a:r>
              <a:rPr lang="ru-RU" b="1" dirty="0">
                <a:solidFill>
                  <a:srgbClr val="002060"/>
                </a:solidFill>
              </a:rPr>
              <a:t>Например, 1а2б3в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1. «12 месяцев»            2. «Морозко»               3. «Снежная королева»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4. «Зима в Простоквашино»          5. «Щелкунчик»           6. «Умка»</a:t>
            </a:r>
          </a:p>
          <a:p>
            <a:endParaRPr lang="ru-RU" dirty="0"/>
          </a:p>
        </p:txBody>
      </p:sp>
      <p:pic>
        <p:nvPicPr>
          <p:cNvPr id="13314" name="Picture 2" descr="https://videouroki.net/uploaded_files/olympiad_data/2015-12-01_21-25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52429"/>
            <a:ext cx="12078248" cy="2411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035670" y="5332903"/>
            <a:ext cx="71634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Ответ: 1В2Е3Б4Д5А6Г</a:t>
            </a:r>
            <a:endParaRPr lang="ru-RU" sz="32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800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TC104033925[[fn=Капля]]</Template>
  <TotalTime>373</TotalTime>
  <Words>1140</Words>
  <Application>Microsoft Office PowerPoint</Application>
  <PresentationFormat>Произвольный</PresentationFormat>
  <Paragraphs>123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Капля</vt:lpstr>
      <vt:lpstr>конкурсная программа «Снегопад»    ОТветы </vt:lpstr>
      <vt:lpstr>Это примерные авторские ответы</vt:lpstr>
      <vt:lpstr>Презентация PowerPoint</vt:lpstr>
      <vt:lpstr>Презентация PowerPoint</vt:lpstr>
      <vt:lpstr>Народные зимние приметы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 картинке надо найти снежинку, которая отличается от остальных. </vt:lpstr>
      <vt:lpstr>Конкурс «ЭкоЁлка 2020»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User</cp:lastModifiedBy>
  <cp:revision>48</cp:revision>
  <dcterms:created xsi:type="dcterms:W3CDTF">2014-11-05T14:06:54Z</dcterms:created>
  <dcterms:modified xsi:type="dcterms:W3CDTF">2020-12-23T05:40:09Z</dcterms:modified>
</cp:coreProperties>
</file>