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62" r:id="rId3"/>
    <p:sldId id="256" r:id="rId4"/>
    <p:sldId id="257" r:id="rId5"/>
    <p:sldId id="258" r:id="rId6"/>
    <p:sldId id="259" r:id="rId7"/>
    <p:sldId id="263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8;&#1040;&#1053;&#1071;\&#1084;&#1091;&#1079;&#1099;&#1082;&#1072;%201%20&#1073;&#1072;&#1088;&#1086;&#1085;%20&#1084;&#1102;&#1085;&#1093;.mp3" TargetMode="Externa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8;&#1040;&#1053;&#1071;\&#1084;&#1091;&#1079;&#1099;&#1082;&#1072;%202%20&#1072;&#1083;&#1080;&#1089;&#1072;%20&#1080;%20&#1082;&#1086;&#1090;.mp3" TargetMode="Externa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8;&#1040;&#1053;&#1071;\&#1084;&#1091;&#1079;&#1099;&#1082;&#1072;%204%20&#1085;&#1077;&#1079;&#1085;&#1072;&#1081;&#1082;&#1072;.mp3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8;&#1040;&#1053;&#1071;\&#1056;&#1045;&#1051;&#1040;&#1050;&#1057;&#1040;&#1062;&#1048;&#1071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Pictures\i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4869746" cy="4572032"/>
          </a:xfrm>
          <a:prstGeom prst="rect">
            <a:avLst/>
          </a:prstGeom>
          <a:noFill/>
        </p:spPr>
      </p:pic>
      <p:pic>
        <p:nvPicPr>
          <p:cNvPr id="4" name="Picture 2" descr="Картинка 286 из 49306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6562" y="2857496"/>
            <a:ext cx="4925009" cy="334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s://im0-tub-ru.yandex.net/i?id=5bfcd89885060a9208fc1f568510e4da&amp;n=33&amp;h=215&amp;w=34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 descr="C:\Users\User\Pictures\i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351" y="320156"/>
            <a:ext cx="8341302" cy="6180678"/>
          </a:xfrm>
          <a:prstGeom prst="rect">
            <a:avLst/>
          </a:prstGeom>
          <a:noFill/>
        </p:spPr>
      </p:pic>
      <p:pic>
        <p:nvPicPr>
          <p:cNvPr id="5127" name="Picture 7" descr="http://www.stihi.ru/pics/2012/06/18/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0496"/>
            <a:ext cx="2500298" cy="2500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14282" y="1500174"/>
            <a:ext cx="850112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Сказочные</a:t>
            </a:r>
          </a:p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эстафеты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Рисунок 28" descr="ы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66956">
            <a:off x="7482597" y="836518"/>
            <a:ext cx="15049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26" descr="о.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4500570"/>
            <a:ext cx="1797053" cy="23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27" descr="ч.jpe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14554"/>
            <a:ext cx="1909586" cy="2784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25" descr="в.jpe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4500570"/>
            <a:ext cx="1714512" cy="187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C:\Documents and Settings\user\Рабочий стол\фото Лена\анимашки\apogoda-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876984">
            <a:off x="3681369" y="389367"/>
            <a:ext cx="1116012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squeezy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музыка 1 барон мюнх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42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7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Pictures\tmp552-1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музыка 2 алиса и ко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Pictures\vosmoe-marta-46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" name="музыка 4 незнай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5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Pictures\i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643966" cy="6528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ЕЛАКСАЦИЯ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40</TotalTime>
  <Words>3</Words>
  <PresentationFormat>Экран (4:3)</PresentationFormat>
  <Paragraphs>2</Paragraphs>
  <Slides>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</cp:revision>
  <dcterms:created xsi:type="dcterms:W3CDTF">2016-03-28T13:55:11Z</dcterms:created>
  <dcterms:modified xsi:type="dcterms:W3CDTF">2016-03-28T15:28:34Z</dcterms:modified>
</cp:coreProperties>
</file>