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7" r:id="rId6"/>
    <p:sldId id="285" r:id="rId7"/>
    <p:sldId id="269" r:id="rId8"/>
    <p:sldId id="278" r:id="rId9"/>
    <p:sldId id="294" r:id="rId10"/>
    <p:sldId id="270" r:id="rId11"/>
    <p:sldId id="288" r:id="rId12"/>
    <p:sldId id="289" r:id="rId13"/>
    <p:sldId id="292" r:id="rId14"/>
    <p:sldId id="291" r:id="rId15"/>
    <p:sldId id="290" r:id="rId16"/>
    <p:sldId id="281" r:id="rId17"/>
    <p:sldId id="277" r:id="rId18"/>
    <p:sldId id="263" r:id="rId19"/>
    <p:sldId id="266" r:id="rId20"/>
    <p:sldId id="265" r:id="rId21"/>
    <p:sldId id="279" r:id="rId22"/>
    <p:sldId id="280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4F6C"/>
    <a:srgbClr val="AFF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точка роста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Восприятие</c:v>
                </c:pt>
                <c:pt idx="1">
                  <c:v>Ритм</c:v>
                </c:pt>
                <c:pt idx="2">
                  <c:v>Вокальные навыки</c:v>
                </c:pt>
                <c:pt idx="3">
                  <c:v>Игра на музыкальных инструментах</c:v>
                </c:pt>
                <c:pt idx="4">
                  <c:v>Теоретические знания</c:v>
                </c:pt>
                <c:pt idx="5">
                  <c:v>Трворческая активность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50</c:v>
                </c:pt>
                <c:pt idx="1">
                  <c:v>37</c:v>
                </c:pt>
                <c:pt idx="2">
                  <c:v>45</c:v>
                </c:pt>
                <c:pt idx="3">
                  <c:v>40</c:v>
                </c:pt>
                <c:pt idx="4">
                  <c:v>95</c:v>
                </c:pt>
                <c:pt idx="5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28-4BA0-91DC-F94F96D44503}"/>
            </c:ext>
          </c:extLst>
        </c:ser>
        <c:ser>
          <c:idx val="2"/>
          <c:order val="1"/>
          <c:tx>
            <c:strRef>
              <c:f>Лист1!$D$1</c:f>
              <c:strCache>
                <c:ptCount val="1"/>
                <c:pt idx="0">
                  <c:v>освоение программы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Восприятие</c:v>
                </c:pt>
                <c:pt idx="1">
                  <c:v>Ритм</c:v>
                </c:pt>
                <c:pt idx="2">
                  <c:v>Вокальные навыки</c:v>
                </c:pt>
                <c:pt idx="3">
                  <c:v>Игра на музыкальных инструментах</c:v>
                </c:pt>
                <c:pt idx="4">
                  <c:v>Теоретические знания</c:v>
                </c:pt>
                <c:pt idx="5">
                  <c:v>Трворческая активность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50</c:v>
                </c:pt>
                <c:pt idx="1">
                  <c:v>43</c:v>
                </c:pt>
                <c:pt idx="2">
                  <c:v>55</c:v>
                </c:pt>
                <c:pt idx="3">
                  <c:v>60</c:v>
                </c:pt>
                <c:pt idx="4">
                  <c:v>5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F28-4BA0-91DC-F94F96D44503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10851584"/>
        <c:axId val="110853120"/>
      </c:barChart>
      <c:catAx>
        <c:axId val="1108515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853120"/>
        <c:crosses val="autoZero"/>
        <c:auto val="1"/>
        <c:lblAlgn val="ctr"/>
        <c:lblOffset val="100"/>
        <c:noMultiLvlLbl val="0"/>
      </c:catAx>
      <c:valAx>
        <c:axId val="11085312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10851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2765205575448882E-2"/>
          <c:y val="1.0026233996512134E-2"/>
          <c:w val="0.8906702674061856"/>
          <c:h val="0.412509266371774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точка роста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Восприятие</c:v>
                </c:pt>
                <c:pt idx="1">
                  <c:v>Ритм</c:v>
                </c:pt>
                <c:pt idx="2">
                  <c:v>Вокальные навыки</c:v>
                </c:pt>
                <c:pt idx="3">
                  <c:v>Игра на музыкальных инструментах</c:v>
                </c:pt>
                <c:pt idx="4">
                  <c:v>Теоретические знания</c:v>
                </c:pt>
                <c:pt idx="5">
                  <c:v>Трворческая активность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97-42B4-B0AC-2CA30902ADE2}"/>
            </c:ext>
          </c:extLst>
        </c:ser>
        <c:ser>
          <c:idx val="2"/>
          <c:order val="1"/>
          <c:tx>
            <c:strRef>
              <c:f>Лист1!$D$1</c:f>
              <c:strCache>
                <c:ptCount val="1"/>
                <c:pt idx="0">
                  <c:v>освоение программы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Восприятие</c:v>
                </c:pt>
                <c:pt idx="1">
                  <c:v>Ритм</c:v>
                </c:pt>
                <c:pt idx="2">
                  <c:v>Вокальные навыки</c:v>
                </c:pt>
                <c:pt idx="3">
                  <c:v>Игра на музыкальных инструментах</c:v>
                </c:pt>
                <c:pt idx="4">
                  <c:v>Теоретические знания</c:v>
                </c:pt>
                <c:pt idx="5">
                  <c:v>Трворческая активность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100</c:v>
                </c:pt>
                <c:pt idx="1">
                  <c:v>100</c:v>
                </c:pt>
                <c:pt idx="2">
                  <c:v>95</c:v>
                </c:pt>
                <c:pt idx="3">
                  <c:v>95</c:v>
                </c:pt>
                <c:pt idx="4">
                  <c:v>95</c:v>
                </c:pt>
                <c:pt idx="5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097-42B4-B0AC-2CA30902ADE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10851584"/>
        <c:axId val="110853120"/>
      </c:barChart>
      <c:catAx>
        <c:axId val="1108515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853120"/>
        <c:crosses val="autoZero"/>
        <c:auto val="1"/>
        <c:lblAlgn val="ctr"/>
        <c:lblOffset val="100"/>
        <c:noMultiLvlLbl val="0"/>
      </c:catAx>
      <c:valAx>
        <c:axId val="11085312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10851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113BCA-CEC5-4C3C-B1C8-ACD6BA607730}" type="doc">
      <dgm:prSet loTypeId="urn:microsoft.com/office/officeart/2009/3/layout/StepUpProcess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F42B4F-0C3C-450F-B95E-C576ADE0CA56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стартового мониторинга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B62301-4E74-492C-8E97-E0080E01D7BF}" type="parTrans" cxnId="{4DD3FEA8-1A98-4BE6-92AB-2AD8A9C92511}">
      <dgm:prSet/>
      <dgm:spPr/>
      <dgm:t>
        <a:bodyPr/>
        <a:lstStyle/>
        <a:p>
          <a:endParaRPr lang="ru-RU"/>
        </a:p>
      </dgm:t>
    </dgm:pt>
    <dgm:pt modelId="{075EE2EF-231D-493F-941C-AEF1614492C7}" type="sibTrans" cxnId="{4DD3FEA8-1A98-4BE6-92AB-2AD8A9C92511}">
      <dgm:prSet/>
      <dgm:spPr/>
      <dgm:t>
        <a:bodyPr/>
        <a:lstStyle/>
        <a:p>
          <a:endParaRPr lang="ru-RU"/>
        </a:p>
      </dgm:t>
    </dgm:pt>
    <dgm:pt modelId="{11B3CAD1-261C-4FCC-94B1-C5B6AF77D510}">
      <dgm:prSet phldrT="[Текст]" custT="1"/>
      <dgm:spPr/>
      <dgm:t>
        <a:bodyPr/>
        <a:lstStyle/>
        <a:p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ADD2BA-CB8A-4A91-BE48-81A6E8AD2344}" type="parTrans" cxnId="{F66AA3AE-1993-45EE-82DF-9357273AE9D9}">
      <dgm:prSet/>
      <dgm:spPr/>
      <dgm:t>
        <a:bodyPr/>
        <a:lstStyle/>
        <a:p>
          <a:endParaRPr lang="ru-RU"/>
        </a:p>
      </dgm:t>
    </dgm:pt>
    <dgm:pt modelId="{13DE5263-E3C6-4208-AEC8-73683049D714}" type="sibTrans" cxnId="{F66AA3AE-1993-45EE-82DF-9357273AE9D9}">
      <dgm:prSet/>
      <dgm:spPr/>
      <dgm:t>
        <a:bodyPr/>
        <a:lstStyle/>
        <a:p>
          <a:endParaRPr lang="ru-RU"/>
        </a:p>
      </dgm:t>
    </dgm:pt>
    <dgm:pt modelId="{75E42C80-2BB9-4E19-86DB-5DF29C955D95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условий, способствующих формированию патриотических чувств, в процессе танцевальной деятельности</a:t>
          </a:r>
        </a:p>
      </dgm:t>
    </dgm:pt>
    <dgm:pt modelId="{04E1F055-9E7A-4335-AA35-CACEA8970711}" type="parTrans" cxnId="{D898B065-7073-4096-BF12-C7776A64D974}">
      <dgm:prSet/>
      <dgm:spPr/>
      <dgm:t>
        <a:bodyPr/>
        <a:lstStyle/>
        <a:p>
          <a:endParaRPr lang="ru-RU"/>
        </a:p>
      </dgm:t>
    </dgm:pt>
    <dgm:pt modelId="{4C307072-B64C-4912-983B-75B51DE25F5E}" type="sibTrans" cxnId="{D898B065-7073-4096-BF12-C7776A64D974}">
      <dgm:prSet/>
      <dgm:spPr/>
      <dgm:t>
        <a:bodyPr/>
        <a:lstStyle/>
        <a:p>
          <a:endParaRPr lang="ru-RU"/>
        </a:p>
      </dgm:t>
    </dgm:pt>
    <dgm:pt modelId="{6C0B9135-00D6-4CC8-B4B7-5BBD30661E10}">
      <dgm:prSet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Проанализировать и обобщить полученный 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результат (итоговый мониторинг)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D6F58B-6689-4CA0-9B8F-8B687926B0FE}" type="parTrans" cxnId="{9825BED1-A94E-4CAB-8A4F-67528A719CFD}">
      <dgm:prSet/>
      <dgm:spPr/>
      <dgm:t>
        <a:bodyPr/>
        <a:lstStyle/>
        <a:p>
          <a:endParaRPr lang="ru-RU"/>
        </a:p>
      </dgm:t>
    </dgm:pt>
    <dgm:pt modelId="{FFD42F62-87EC-4622-BB9C-463350D1775E}" type="sibTrans" cxnId="{9825BED1-A94E-4CAB-8A4F-67528A719CFD}">
      <dgm:prSet/>
      <dgm:spPr/>
      <dgm:t>
        <a:bodyPr/>
        <a:lstStyle/>
        <a:p>
          <a:endParaRPr lang="ru-RU"/>
        </a:p>
      </dgm:t>
    </dgm:pt>
    <dgm:pt modelId="{5FFBDF35-B876-4E61-8D3F-D52EEF679AE0}">
      <dgm:prSet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тесного сотрудничества социальных партнеров и педагогов в данном направлении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B45766-1F09-4D31-80FD-83C221901CD0}" type="parTrans" cxnId="{55216955-A988-4543-BCAF-077B6320789C}">
      <dgm:prSet/>
      <dgm:spPr/>
      <dgm:t>
        <a:bodyPr/>
        <a:lstStyle/>
        <a:p>
          <a:endParaRPr lang="ru-RU"/>
        </a:p>
      </dgm:t>
    </dgm:pt>
    <dgm:pt modelId="{75106D10-8A01-408C-B38F-4F0E797E237B}" type="sibTrans" cxnId="{55216955-A988-4543-BCAF-077B6320789C}">
      <dgm:prSet/>
      <dgm:spPr/>
      <dgm:t>
        <a:bodyPr/>
        <a:lstStyle/>
        <a:p>
          <a:endParaRPr lang="ru-RU"/>
        </a:p>
      </dgm:t>
    </dgm:pt>
    <dgm:pt modelId="{5BCDB6E2-0147-4DB3-A9BC-878A41173AA2}">
      <dgm:prSet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Участие в концертах и фестивалях патриотической направленности, конкурсах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990573-5477-4B4B-9826-266EC18646BD}" type="parTrans" cxnId="{51E72570-E941-4387-BDFC-38A2F8A72BC0}">
      <dgm:prSet/>
      <dgm:spPr/>
      <dgm:t>
        <a:bodyPr/>
        <a:lstStyle/>
        <a:p>
          <a:endParaRPr lang="ru-RU"/>
        </a:p>
      </dgm:t>
    </dgm:pt>
    <dgm:pt modelId="{F9D75427-4049-4D8D-AE5C-8F31464122A1}" type="sibTrans" cxnId="{51E72570-E941-4387-BDFC-38A2F8A72BC0}">
      <dgm:prSet/>
      <dgm:spPr/>
      <dgm:t>
        <a:bodyPr/>
        <a:lstStyle/>
        <a:p>
          <a:endParaRPr lang="ru-RU"/>
        </a:p>
      </dgm:t>
    </dgm:pt>
    <dgm:pt modelId="{ABD57316-C88C-443E-9615-FC5D9878F129}" type="pres">
      <dgm:prSet presAssocID="{97113BCA-CEC5-4C3C-B1C8-ACD6BA607730}" presName="rootnode" presStyleCnt="0">
        <dgm:presLayoutVars>
          <dgm:chMax/>
          <dgm:chPref/>
          <dgm:dir/>
          <dgm:animLvl val="lvl"/>
        </dgm:presLayoutVars>
      </dgm:prSet>
      <dgm:spPr/>
    </dgm:pt>
    <dgm:pt modelId="{DD30D941-3C7B-44E0-9AF6-E53E8EC9791E}" type="pres">
      <dgm:prSet presAssocID="{AFF42B4F-0C3C-450F-B95E-C576ADE0CA56}" presName="composite" presStyleCnt="0"/>
      <dgm:spPr/>
    </dgm:pt>
    <dgm:pt modelId="{2C63E2EF-1BF1-4181-B826-03A9E2AF1562}" type="pres">
      <dgm:prSet presAssocID="{AFF42B4F-0C3C-450F-B95E-C576ADE0CA56}" presName="LShape" presStyleLbl="alignNode1" presStyleIdx="0" presStyleCnt="11" custLinFactNeighborX="5630" custLinFactNeighborY="4522"/>
      <dgm:spPr/>
    </dgm:pt>
    <dgm:pt modelId="{846D8A84-EABA-40C4-8AAD-9963A3DC0336}" type="pres">
      <dgm:prSet presAssocID="{AFF42B4F-0C3C-450F-B95E-C576ADE0CA56}" presName="ParentText" presStyleLbl="revTx" presStyleIdx="0" presStyleCnt="6" custScaleX="1159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9F6EFF-C129-4635-A85E-3844F23FCD5C}" type="pres">
      <dgm:prSet presAssocID="{AFF42B4F-0C3C-450F-B95E-C576ADE0CA56}" presName="Triangle" presStyleLbl="alignNode1" presStyleIdx="1" presStyleCnt="11" custLinFactNeighborX="33665" custLinFactNeighborY="37750"/>
      <dgm:spPr/>
    </dgm:pt>
    <dgm:pt modelId="{94660083-8AF5-437C-8200-B526592AF7E7}" type="pres">
      <dgm:prSet presAssocID="{075EE2EF-231D-493F-941C-AEF1614492C7}" presName="sibTrans" presStyleCnt="0"/>
      <dgm:spPr/>
    </dgm:pt>
    <dgm:pt modelId="{5E8B642B-9EE2-49BE-81AB-007ABA319DD3}" type="pres">
      <dgm:prSet presAssocID="{075EE2EF-231D-493F-941C-AEF1614492C7}" presName="space" presStyleCnt="0"/>
      <dgm:spPr/>
    </dgm:pt>
    <dgm:pt modelId="{065555CF-EC46-4F73-BE46-C8FA1492A193}" type="pres">
      <dgm:prSet presAssocID="{11B3CAD1-261C-4FCC-94B1-C5B6AF77D510}" presName="composite" presStyleCnt="0"/>
      <dgm:spPr/>
    </dgm:pt>
    <dgm:pt modelId="{F25A7434-AC81-48E6-BE62-5A0D03C53607}" type="pres">
      <dgm:prSet presAssocID="{11B3CAD1-261C-4FCC-94B1-C5B6AF77D510}" presName="LShape" presStyleLbl="alignNode1" presStyleIdx="2" presStyleCnt="11" custLinFactNeighborX="-1438" custLinFactNeighborY="-56753"/>
      <dgm:spPr/>
    </dgm:pt>
    <dgm:pt modelId="{435A8A8E-4DAF-4583-A14A-FE657F2083D1}" type="pres">
      <dgm:prSet presAssocID="{11B3CAD1-261C-4FCC-94B1-C5B6AF77D510}" presName="ParentText" presStyleLbl="revTx" presStyleIdx="1" presStyleCnt="6" custLinFactNeighborX="-4964" custLinFactNeighborY="-4165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F6A8F5-0EA6-441B-ACB4-9470E1BE93DA}" type="pres">
      <dgm:prSet presAssocID="{11B3CAD1-261C-4FCC-94B1-C5B6AF77D510}" presName="Triangle" presStyleLbl="alignNode1" presStyleIdx="3" presStyleCnt="11" custLinFactY="-82716" custLinFactNeighborX="-1271" custLinFactNeighborY="-100000"/>
      <dgm:spPr/>
    </dgm:pt>
    <dgm:pt modelId="{DB6FB8A5-3FE0-4BAD-85EB-0A3B42585EA7}" type="pres">
      <dgm:prSet presAssocID="{13DE5263-E3C6-4208-AEC8-73683049D714}" presName="sibTrans" presStyleCnt="0"/>
      <dgm:spPr/>
    </dgm:pt>
    <dgm:pt modelId="{8CA4FD09-FFA2-4C39-984E-28950DDD5AFF}" type="pres">
      <dgm:prSet presAssocID="{13DE5263-E3C6-4208-AEC8-73683049D714}" presName="space" presStyleCnt="0"/>
      <dgm:spPr/>
    </dgm:pt>
    <dgm:pt modelId="{2FB1551D-CE57-4406-A3F9-2CF84CB7E780}" type="pres">
      <dgm:prSet presAssocID="{75E42C80-2BB9-4E19-86DB-5DF29C955D95}" presName="composite" presStyleCnt="0"/>
      <dgm:spPr/>
    </dgm:pt>
    <dgm:pt modelId="{9075EA7E-FE6D-45B1-B4F3-DA25A27316A5}" type="pres">
      <dgm:prSet presAssocID="{75E42C80-2BB9-4E19-86DB-5DF29C955D95}" presName="LShape" presStyleLbl="alignNode1" presStyleIdx="4" presStyleCnt="11" custLinFactY="-821" custLinFactNeighborX="-5800" custLinFactNeighborY="-100000"/>
      <dgm:spPr/>
    </dgm:pt>
    <dgm:pt modelId="{81C04600-2EB7-4E49-A1D2-A89D9DBFD59F}" type="pres">
      <dgm:prSet presAssocID="{75E42C80-2BB9-4E19-86DB-5DF29C955D95}" presName="ParentText" presStyleLbl="revTx" presStyleIdx="2" presStyleCnt="6" custScaleX="121623" custScaleY="121443" custLinFactX="-20642" custLinFactNeighborX="-100000" custLinFactNeighborY="118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1F2CB5-5BB3-43BE-9953-2D15BA89B905}" type="pres">
      <dgm:prSet presAssocID="{75E42C80-2BB9-4E19-86DB-5DF29C955D95}" presName="Triangle" presStyleLbl="alignNode1" presStyleIdx="5" presStyleCnt="11" custLinFactY="-133907" custLinFactNeighborX="-55565" custLinFactNeighborY="-200000"/>
      <dgm:spPr/>
    </dgm:pt>
    <dgm:pt modelId="{284536B2-A6E7-4D89-BEFD-11FDA20F49DC}" type="pres">
      <dgm:prSet presAssocID="{4C307072-B64C-4912-983B-75B51DE25F5E}" presName="sibTrans" presStyleCnt="0"/>
      <dgm:spPr/>
    </dgm:pt>
    <dgm:pt modelId="{4C1E06C7-E596-40BE-83F9-990275FFD1F4}" type="pres">
      <dgm:prSet presAssocID="{4C307072-B64C-4912-983B-75B51DE25F5E}" presName="space" presStyleCnt="0"/>
      <dgm:spPr/>
    </dgm:pt>
    <dgm:pt modelId="{CB10CD66-9DCB-451B-AA31-47AF733038CA}" type="pres">
      <dgm:prSet presAssocID="{5FFBDF35-B876-4E61-8D3F-D52EEF679AE0}" presName="composite" presStyleCnt="0"/>
      <dgm:spPr/>
    </dgm:pt>
    <dgm:pt modelId="{4776E51A-723A-4EE7-8938-8E3ECCFC941D}" type="pres">
      <dgm:prSet presAssocID="{5FFBDF35-B876-4E61-8D3F-D52EEF679AE0}" presName="LShape" presStyleLbl="alignNode1" presStyleIdx="6" presStyleCnt="11" custLinFactY="-43675" custLinFactNeighborX="-13219" custLinFactNeighborY="-100000"/>
      <dgm:spPr/>
    </dgm:pt>
    <dgm:pt modelId="{461437F1-57A7-4C69-807A-9260A8BD7F6D}" type="pres">
      <dgm:prSet presAssocID="{5FFBDF35-B876-4E61-8D3F-D52EEF679AE0}" presName="ParentText" presStyleLbl="revTx" presStyleIdx="3" presStyleCnt="6" custScaleX="119914" custLinFactX="-32372" custLinFactNeighborX="-100000" custLinFactNeighborY="-427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D0C075-33A3-4B0E-B948-A2257F472B42}" type="pres">
      <dgm:prSet presAssocID="{5FFBDF35-B876-4E61-8D3F-D52EEF679AE0}" presName="Triangle" presStyleLbl="alignNode1" presStyleIdx="7" presStyleCnt="11" custLinFactX="-15543" custLinFactY="-200000" custLinFactNeighborX="-100000" custLinFactNeighborY="-285097"/>
      <dgm:spPr/>
    </dgm:pt>
    <dgm:pt modelId="{E64C5F3A-CCFD-42D0-8CFE-DAED2C6DA1AF}" type="pres">
      <dgm:prSet presAssocID="{75106D10-8A01-408C-B38F-4F0E797E237B}" presName="sibTrans" presStyleCnt="0"/>
      <dgm:spPr/>
    </dgm:pt>
    <dgm:pt modelId="{7EFABFD0-46D6-4FEE-8D9F-FCC2F5358406}" type="pres">
      <dgm:prSet presAssocID="{75106D10-8A01-408C-B38F-4F0E797E237B}" presName="space" presStyleCnt="0"/>
      <dgm:spPr/>
    </dgm:pt>
    <dgm:pt modelId="{D5A4D054-D2FD-49D1-A7A0-B24C98179755}" type="pres">
      <dgm:prSet presAssocID="{6C0B9135-00D6-4CC8-B4B7-5BBD30661E10}" presName="composite" presStyleCnt="0"/>
      <dgm:spPr/>
    </dgm:pt>
    <dgm:pt modelId="{140DF9E9-8532-418E-9C57-56183321D04A}" type="pres">
      <dgm:prSet presAssocID="{6C0B9135-00D6-4CC8-B4B7-5BBD30661E10}" presName="LShape" presStyleLbl="alignNode1" presStyleIdx="8" presStyleCnt="11" custLinFactY="-96347" custLinFactNeighborX="-23435" custLinFactNeighborY="-100000"/>
      <dgm:spPr/>
    </dgm:pt>
    <dgm:pt modelId="{63BD84EF-BADD-4F59-A83B-D9AE5824CAC3}" type="pres">
      <dgm:prSet presAssocID="{6C0B9135-00D6-4CC8-B4B7-5BBD30661E10}" presName="ParentText" presStyleLbl="revTx" presStyleIdx="4" presStyleCnt="6" custScaleX="95456" custLinFactY="-100000" custLinFactNeighborX="85496" custLinFactNeighborY="-1263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984A1A-399C-4EE1-94E2-A4FE665D94A6}" type="pres">
      <dgm:prSet presAssocID="{6C0B9135-00D6-4CC8-B4B7-5BBD30661E10}" presName="Triangle" presStyleLbl="alignNode1" presStyleIdx="9" presStyleCnt="11" custLinFactX="-67293" custLinFactY="-300000" custLinFactNeighborX="-100000" custLinFactNeighborY="-363164"/>
      <dgm:spPr/>
    </dgm:pt>
    <dgm:pt modelId="{3C9DF301-DA91-40D2-B474-C557D2D73F8E}" type="pres">
      <dgm:prSet presAssocID="{FFD42F62-87EC-4622-BB9C-463350D1775E}" presName="sibTrans" presStyleCnt="0"/>
      <dgm:spPr/>
    </dgm:pt>
    <dgm:pt modelId="{A11467B9-0E71-42B2-BB17-E0D821D7D5B9}" type="pres">
      <dgm:prSet presAssocID="{FFD42F62-87EC-4622-BB9C-463350D1775E}" presName="space" presStyleCnt="0"/>
      <dgm:spPr/>
    </dgm:pt>
    <dgm:pt modelId="{A5CF5744-B63C-4C01-9044-D98E97993517}" type="pres">
      <dgm:prSet presAssocID="{5BCDB6E2-0147-4DB3-A9BC-878A41173AA2}" presName="composite" presStyleCnt="0"/>
      <dgm:spPr/>
    </dgm:pt>
    <dgm:pt modelId="{A73F3104-6A14-4796-8D41-6D56D56549A4}" type="pres">
      <dgm:prSet presAssocID="{5BCDB6E2-0147-4DB3-A9BC-878A41173AA2}" presName="LShape" presStyleLbl="alignNode1" presStyleIdx="10" presStyleCnt="11" custLinFactY="-100000" custLinFactNeighborX="-34558" custLinFactNeighborY="-158776"/>
      <dgm:spPr/>
    </dgm:pt>
    <dgm:pt modelId="{1CDE8D8E-C7B8-49EF-B797-35B3CAA66E8A}" type="pres">
      <dgm:prSet presAssocID="{5BCDB6E2-0147-4DB3-A9BC-878A41173AA2}" presName="ParentText" presStyleLbl="revTx" presStyleIdx="5" presStyleCnt="6" custScaleX="115762" custLinFactX="-53352" custLinFactY="-7165" custLinFactNeighborX="-100000" custLinFactNeighborY="-100000">
        <dgm:presLayoutVars>
          <dgm:chMax val="0"/>
          <dgm:chPref val="0"/>
          <dgm:bulletEnabled val="1"/>
        </dgm:presLayoutVars>
      </dgm:prSet>
      <dgm:spPr/>
    </dgm:pt>
  </dgm:ptLst>
  <dgm:cxnLst>
    <dgm:cxn modelId="{4DD3FEA8-1A98-4BE6-92AB-2AD8A9C92511}" srcId="{97113BCA-CEC5-4C3C-B1C8-ACD6BA607730}" destId="{AFF42B4F-0C3C-450F-B95E-C576ADE0CA56}" srcOrd="0" destOrd="0" parTransId="{D7B62301-4E74-492C-8E97-E0080E01D7BF}" sibTransId="{075EE2EF-231D-493F-941C-AEF1614492C7}"/>
    <dgm:cxn modelId="{92C3D49C-4DEA-43A9-AACD-9B442AAFA9D5}" type="presOf" srcId="{5BCDB6E2-0147-4DB3-A9BC-878A41173AA2}" destId="{1CDE8D8E-C7B8-49EF-B797-35B3CAA66E8A}" srcOrd="0" destOrd="0" presId="urn:microsoft.com/office/officeart/2009/3/layout/StepUpProcess"/>
    <dgm:cxn modelId="{8254F2C7-585C-43D9-887E-99CC306CB014}" type="presOf" srcId="{AFF42B4F-0C3C-450F-B95E-C576ADE0CA56}" destId="{846D8A84-EABA-40C4-8AAD-9963A3DC0336}" srcOrd="0" destOrd="0" presId="urn:microsoft.com/office/officeart/2009/3/layout/StepUpProcess"/>
    <dgm:cxn modelId="{2B4E4206-1C3F-4CB8-ACCA-D2E217C6C705}" type="presOf" srcId="{11B3CAD1-261C-4FCC-94B1-C5B6AF77D510}" destId="{435A8A8E-4DAF-4583-A14A-FE657F2083D1}" srcOrd="0" destOrd="0" presId="urn:microsoft.com/office/officeart/2009/3/layout/StepUpProcess"/>
    <dgm:cxn modelId="{F66AA3AE-1993-45EE-82DF-9357273AE9D9}" srcId="{97113BCA-CEC5-4C3C-B1C8-ACD6BA607730}" destId="{11B3CAD1-261C-4FCC-94B1-C5B6AF77D510}" srcOrd="1" destOrd="0" parTransId="{A8ADD2BA-CB8A-4A91-BE48-81A6E8AD2344}" sibTransId="{13DE5263-E3C6-4208-AEC8-73683049D714}"/>
    <dgm:cxn modelId="{55216955-A988-4543-BCAF-077B6320789C}" srcId="{97113BCA-CEC5-4C3C-B1C8-ACD6BA607730}" destId="{5FFBDF35-B876-4E61-8D3F-D52EEF679AE0}" srcOrd="3" destOrd="0" parTransId="{4AB45766-1F09-4D31-80FD-83C221901CD0}" sibTransId="{75106D10-8A01-408C-B38F-4F0E797E237B}"/>
    <dgm:cxn modelId="{65C420FA-8F91-462D-8864-0604639A5B87}" type="presOf" srcId="{5FFBDF35-B876-4E61-8D3F-D52EEF679AE0}" destId="{461437F1-57A7-4C69-807A-9260A8BD7F6D}" srcOrd="0" destOrd="0" presId="urn:microsoft.com/office/officeart/2009/3/layout/StepUpProcess"/>
    <dgm:cxn modelId="{57E89F27-C79D-4F6F-B02C-5FF7AF6C5EEE}" type="presOf" srcId="{75E42C80-2BB9-4E19-86DB-5DF29C955D95}" destId="{81C04600-2EB7-4E49-A1D2-A89D9DBFD59F}" srcOrd="0" destOrd="0" presId="urn:microsoft.com/office/officeart/2009/3/layout/StepUpProcess"/>
    <dgm:cxn modelId="{9825BED1-A94E-4CAB-8A4F-67528A719CFD}" srcId="{97113BCA-CEC5-4C3C-B1C8-ACD6BA607730}" destId="{6C0B9135-00D6-4CC8-B4B7-5BBD30661E10}" srcOrd="4" destOrd="0" parTransId="{79D6F58B-6689-4CA0-9B8F-8B687926B0FE}" sibTransId="{FFD42F62-87EC-4622-BB9C-463350D1775E}"/>
    <dgm:cxn modelId="{5787D8E3-CC7A-4CFE-958A-5B0E547B4A79}" type="presOf" srcId="{97113BCA-CEC5-4C3C-B1C8-ACD6BA607730}" destId="{ABD57316-C88C-443E-9615-FC5D9878F129}" srcOrd="0" destOrd="0" presId="urn:microsoft.com/office/officeart/2009/3/layout/StepUpProcess"/>
    <dgm:cxn modelId="{D898B065-7073-4096-BF12-C7776A64D974}" srcId="{97113BCA-CEC5-4C3C-B1C8-ACD6BA607730}" destId="{75E42C80-2BB9-4E19-86DB-5DF29C955D95}" srcOrd="2" destOrd="0" parTransId="{04E1F055-9E7A-4335-AA35-CACEA8970711}" sibTransId="{4C307072-B64C-4912-983B-75B51DE25F5E}"/>
    <dgm:cxn modelId="{51E72570-E941-4387-BDFC-38A2F8A72BC0}" srcId="{97113BCA-CEC5-4C3C-B1C8-ACD6BA607730}" destId="{5BCDB6E2-0147-4DB3-A9BC-878A41173AA2}" srcOrd="5" destOrd="0" parTransId="{EC990573-5477-4B4B-9826-266EC18646BD}" sibTransId="{F9D75427-4049-4D8D-AE5C-8F31464122A1}"/>
    <dgm:cxn modelId="{09DF14DA-45FE-4B7C-90FD-737723186611}" type="presOf" srcId="{6C0B9135-00D6-4CC8-B4B7-5BBD30661E10}" destId="{63BD84EF-BADD-4F59-A83B-D9AE5824CAC3}" srcOrd="0" destOrd="0" presId="urn:microsoft.com/office/officeart/2009/3/layout/StepUpProcess"/>
    <dgm:cxn modelId="{283B7727-6984-42D7-B838-88D5F76063EC}" type="presParOf" srcId="{ABD57316-C88C-443E-9615-FC5D9878F129}" destId="{DD30D941-3C7B-44E0-9AF6-E53E8EC9791E}" srcOrd="0" destOrd="0" presId="urn:microsoft.com/office/officeart/2009/3/layout/StepUpProcess"/>
    <dgm:cxn modelId="{C2DC4795-7EAB-4248-9F76-A59F1F0A5925}" type="presParOf" srcId="{DD30D941-3C7B-44E0-9AF6-E53E8EC9791E}" destId="{2C63E2EF-1BF1-4181-B826-03A9E2AF1562}" srcOrd="0" destOrd="0" presId="urn:microsoft.com/office/officeart/2009/3/layout/StepUpProcess"/>
    <dgm:cxn modelId="{0C9FB15E-8DDA-470A-BAD4-1B8EEA214188}" type="presParOf" srcId="{DD30D941-3C7B-44E0-9AF6-E53E8EC9791E}" destId="{846D8A84-EABA-40C4-8AAD-9963A3DC0336}" srcOrd="1" destOrd="0" presId="urn:microsoft.com/office/officeart/2009/3/layout/StepUpProcess"/>
    <dgm:cxn modelId="{915D8687-1739-47A3-B579-29D835CD4EC7}" type="presParOf" srcId="{DD30D941-3C7B-44E0-9AF6-E53E8EC9791E}" destId="{A19F6EFF-C129-4635-A85E-3844F23FCD5C}" srcOrd="2" destOrd="0" presId="urn:microsoft.com/office/officeart/2009/3/layout/StepUpProcess"/>
    <dgm:cxn modelId="{88864770-0011-499F-9D18-BF9B8F77D051}" type="presParOf" srcId="{ABD57316-C88C-443E-9615-FC5D9878F129}" destId="{94660083-8AF5-437C-8200-B526592AF7E7}" srcOrd="1" destOrd="0" presId="urn:microsoft.com/office/officeart/2009/3/layout/StepUpProcess"/>
    <dgm:cxn modelId="{7FFD453B-7452-4227-AB18-82987950C69F}" type="presParOf" srcId="{94660083-8AF5-437C-8200-B526592AF7E7}" destId="{5E8B642B-9EE2-49BE-81AB-007ABA319DD3}" srcOrd="0" destOrd="0" presId="urn:microsoft.com/office/officeart/2009/3/layout/StepUpProcess"/>
    <dgm:cxn modelId="{D9B8DFFB-035D-4E6E-A60C-80D7FB7CC9E5}" type="presParOf" srcId="{ABD57316-C88C-443E-9615-FC5D9878F129}" destId="{065555CF-EC46-4F73-BE46-C8FA1492A193}" srcOrd="2" destOrd="0" presId="urn:microsoft.com/office/officeart/2009/3/layout/StepUpProcess"/>
    <dgm:cxn modelId="{34DDF6CD-A76D-4DF0-89C0-61130B05F04A}" type="presParOf" srcId="{065555CF-EC46-4F73-BE46-C8FA1492A193}" destId="{F25A7434-AC81-48E6-BE62-5A0D03C53607}" srcOrd="0" destOrd="0" presId="urn:microsoft.com/office/officeart/2009/3/layout/StepUpProcess"/>
    <dgm:cxn modelId="{FA136006-33AB-401D-BC07-ECB52E75BB88}" type="presParOf" srcId="{065555CF-EC46-4F73-BE46-C8FA1492A193}" destId="{435A8A8E-4DAF-4583-A14A-FE657F2083D1}" srcOrd="1" destOrd="0" presId="urn:microsoft.com/office/officeart/2009/3/layout/StepUpProcess"/>
    <dgm:cxn modelId="{C3C02C5B-C6C7-4303-BE42-F4B5EC227589}" type="presParOf" srcId="{065555CF-EC46-4F73-BE46-C8FA1492A193}" destId="{80F6A8F5-0EA6-441B-ACB4-9470E1BE93DA}" srcOrd="2" destOrd="0" presId="urn:microsoft.com/office/officeart/2009/3/layout/StepUpProcess"/>
    <dgm:cxn modelId="{6096B469-B898-467C-9E99-75B527803C14}" type="presParOf" srcId="{ABD57316-C88C-443E-9615-FC5D9878F129}" destId="{DB6FB8A5-3FE0-4BAD-85EB-0A3B42585EA7}" srcOrd="3" destOrd="0" presId="urn:microsoft.com/office/officeart/2009/3/layout/StepUpProcess"/>
    <dgm:cxn modelId="{40FE6EF6-D060-4590-8A49-4CCB450FB973}" type="presParOf" srcId="{DB6FB8A5-3FE0-4BAD-85EB-0A3B42585EA7}" destId="{8CA4FD09-FFA2-4C39-984E-28950DDD5AFF}" srcOrd="0" destOrd="0" presId="urn:microsoft.com/office/officeart/2009/3/layout/StepUpProcess"/>
    <dgm:cxn modelId="{E2172209-2516-465F-B70E-5833523DE25B}" type="presParOf" srcId="{ABD57316-C88C-443E-9615-FC5D9878F129}" destId="{2FB1551D-CE57-4406-A3F9-2CF84CB7E780}" srcOrd="4" destOrd="0" presId="urn:microsoft.com/office/officeart/2009/3/layout/StepUpProcess"/>
    <dgm:cxn modelId="{FDA47D76-AF67-4AA2-86CC-0A4CEF05238C}" type="presParOf" srcId="{2FB1551D-CE57-4406-A3F9-2CF84CB7E780}" destId="{9075EA7E-FE6D-45B1-B4F3-DA25A27316A5}" srcOrd="0" destOrd="0" presId="urn:microsoft.com/office/officeart/2009/3/layout/StepUpProcess"/>
    <dgm:cxn modelId="{4C44FB88-FBA4-4033-AD5F-AAE9E3E5C9A4}" type="presParOf" srcId="{2FB1551D-CE57-4406-A3F9-2CF84CB7E780}" destId="{81C04600-2EB7-4E49-A1D2-A89D9DBFD59F}" srcOrd="1" destOrd="0" presId="urn:microsoft.com/office/officeart/2009/3/layout/StepUpProcess"/>
    <dgm:cxn modelId="{FD3C6FC5-D7DF-4BF2-B194-F4978D6404A2}" type="presParOf" srcId="{2FB1551D-CE57-4406-A3F9-2CF84CB7E780}" destId="{B91F2CB5-5BB3-43BE-9953-2D15BA89B905}" srcOrd="2" destOrd="0" presId="urn:microsoft.com/office/officeart/2009/3/layout/StepUpProcess"/>
    <dgm:cxn modelId="{09572067-0518-4AE8-8D8B-C0F83355720E}" type="presParOf" srcId="{ABD57316-C88C-443E-9615-FC5D9878F129}" destId="{284536B2-A6E7-4D89-BEFD-11FDA20F49DC}" srcOrd="5" destOrd="0" presId="urn:microsoft.com/office/officeart/2009/3/layout/StepUpProcess"/>
    <dgm:cxn modelId="{8686EF4E-2614-4AAF-B671-46002E8F9454}" type="presParOf" srcId="{284536B2-A6E7-4D89-BEFD-11FDA20F49DC}" destId="{4C1E06C7-E596-40BE-83F9-990275FFD1F4}" srcOrd="0" destOrd="0" presId="urn:microsoft.com/office/officeart/2009/3/layout/StepUpProcess"/>
    <dgm:cxn modelId="{7E6D4CC7-E1D1-45C1-B038-09155747BD15}" type="presParOf" srcId="{ABD57316-C88C-443E-9615-FC5D9878F129}" destId="{CB10CD66-9DCB-451B-AA31-47AF733038CA}" srcOrd="6" destOrd="0" presId="urn:microsoft.com/office/officeart/2009/3/layout/StepUpProcess"/>
    <dgm:cxn modelId="{4250390D-7530-41C2-8B2A-70AF70F55CFF}" type="presParOf" srcId="{CB10CD66-9DCB-451B-AA31-47AF733038CA}" destId="{4776E51A-723A-4EE7-8938-8E3ECCFC941D}" srcOrd="0" destOrd="0" presId="urn:microsoft.com/office/officeart/2009/3/layout/StepUpProcess"/>
    <dgm:cxn modelId="{A5653EDC-9BDB-4C75-8CCC-577F21B326F8}" type="presParOf" srcId="{CB10CD66-9DCB-451B-AA31-47AF733038CA}" destId="{461437F1-57A7-4C69-807A-9260A8BD7F6D}" srcOrd="1" destOrd="0" presId="urn:microsoft.com/office/officeart/2009/3/layout/StepUpProcess"/>
    <dgm:cxn modelId="{AADE3469-96E3-42A9-BFAB-D8B9A25EE202}" type="presParOf" srcId="{CB10CD66-9DCB-451B-AA31-47AF733038CA}" destId="{F0D0C075-33A3-4B0E-B948-A2257F472B42}" srcOrd="2" destOrd="0" presId="urn:microsoft.com/office/officeart/2009/3/layout/StepUpProcess"/>
    <dgm:cxn modelId="{A33DD2A5-A970-42A9-A27C-74AF07FB98E7}" type="presParOf" srcId="{ABD57316-C88C-443E-9615-FC5D9878F129}" destId="{E64C5F3A-CCFD-42D0-8CFE-DAED2C6DA1AF}" srcOrd="7" destOrd="0" presId="urn:microsoft.com/office/officeart/2009/3/layout/StepUpProcess"/>
    <dgm:cxn modelId="{16BFEEF5-364F-4A54-BC5F-CFA3F138441A}" type="presParOf" srcId="{E64C5F3A-CCFD-42D0-8CFE-DAED2C6DA1AF}" destId="{7EFABFD0-46D6-4FEE-8D9F-FCC2F5358406}" srcOrd="0" destOrd="0" presId="urn:microsoft.com/office/officeart/2009/3/layout/StepUpProcess"/>
    <dgm:cxn modelId="{D85D45EB-2685-48BB-9615-6F76B1AB7AF9}" type="presParOf" srcId="{ABD57316-C88C-443E-9615-FC5D9878F129}" destId="{D5A4D054-D2FD-49D1-A7A0-B24C98179755}" srcOrd="8" destOrd="0" presId="urn:microsoft.com/office/officeart/2009/3/layout/StepUpProcess"/>
    <dgm:cxn modelId="{E8908F63-50F4-4D74-9C26-048C826916EB}" type="presParOf" srcId="{D5A4D054-D2FD-49D1-A7A0-B24C98179755}" destId="{140DF9E9-8532-418E-9C57-56183321D04A}" srcOrd="0" destOrd="0" presId="urn:microsoft.com/office/officeart/2009/3/layout/StepUpProcess"/>
    <dgm:cxn modelId="{15AB8971-1E77-46F6-A71E-F66109948A88}" type="presParOf" srcId="{D5A4D054-D2FD-49D1-A7A0-B24C98179755}" destId="{63BD84EF-BADD-4F59-A83B-D9AE5824CAC3}" srcOrd="1" destOrd="0" presId="urn:microsoft.com/office/officeart/2009/3/layout/StepUpProcess"/>
    <dgm:cxn modelId="{F2681663-7953-4967-A6A2-75DD9C273C2E}" type="presParOf" srcId="{D5A4D054-D2FD-49D1-A7A0-B24C98179755}" destId="{09984A1A-399C-4EE1-94E2-A4FE665D94A6}" srcOrd="2" destOrd="0" presId="urn:microsoft.com/office/officeart/2009/3/layout/StepUpProcess"/>
    <dgm:cxn modelId="{ED7BF6A8-B9A3-411E-8660-2DB2689C3D2D}" type="presParOf" srcId="{ABD57316-C88C-443E-9615-FC5D9878F129}" destId="{3C9DF301-DA91-40D2-B474-C557D2D73F8E}" srcOrd="9" destOrd="0" presId="urn:microsoft.com/office/officeart/2009/3/layout/StepUpProcess"/>
    <dgm:cxn modelId="{AFA2C985-8287-4E04-A50B-38A327CDA35C}" type="presParOf" srcId="{3C9DF301-DA91-40D2-B474-C557D2D73F8E}" destId="{A11467B9-0E71-42B2-BB17-E0D821D7D5B9}" srcOrd="0" destOrd="0" presId="urn:microsoft.com/office/officeart/2009/3/layout/StepUpProcess"/>
    <dgm:cxn modelId="{BD66B500-8CDF-4180-A754-997E2F3C89B9}" type="presParOf" srcId="{ABD57316-C88C-443E-9615-FC5D9878F129}" destId="{A5CF5744-B63C-4C01-9044-D98E97993517}" srcOrd="10" destOrd="0" presId="urn:microsoft.com/office/officeart/2009/3/layout/StepUpProcess"/>
    <dgm:cxn modelId="{59816622-3248-4240-9660-050BB3AA9D3F}" type="presParOf" srcId="{A5CF5744-B63C-4C01-9044-D98E97993517}" destId="{A73F3104-6A14-4796-8D41-6D56D56549A4}" srcOrd="0" destOrd="0" presId="urn:microsoft.com/office/officeart/2009/3/layout/StepUpProcess"/>
    <dgm:cxn modelId="{FE257023-A20D-4F48-A6B9-0EE778846F27}" type="presParOf" srcId="{A5CF5744-B63C-4C01-9044-D98E97993517}" destId="{1CDE8D8E-C7B8-49EF-B797-35B3CAA66E8A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B5B2B4-36AB-4243-ACE3-9C5CFBF460CC}" type="doc">
      <dgm:prSet loTypeId="urn:microsoft.com/office/officeart/2005/8/layout/radial1" loCatId="relationship" qsTypeId="urn:microsoft.com/office/officeart/2005/8/quickstyle/3d2#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9F1A7C3-11DD-4323-8F48-FBAC41813889}">
      <dgm:prSet phldrT="[Текст]" custT="1"/>
      <dgm:spPr/>
      <dgm:t>
        <a:bodyPr/>
        <a:lstStyle/>
        <a:p>
          <a:r>
            <a:rPr lang="ru-RU" sz="2000" b="1" dirty="0" smtClean="0"/>
            <a:t>МБДОУ </a:t>
          </a:r>
          <a:r>
            <a:rPr lang="ru-RU" sz="2000" b="1" dirty="0" err="1" smtClean="0"/>
            <a:t>Кирил-ловский</a:t>
          </a:r>
          <a:r>
            <a:rPr lang="ru-RU" sz="2000" b="1" dirty="0" smtClean="0"/>
            <a:t> </a:t>
          </a:r>
          <a:r>
            <a:rPr lang="ru-RU" sz="2000" b="1" dirty="0" err="1" smtClean="0"/>
            <a:t>д</a:t>
          </a:r>
          <a:r>
            <a:rPr lang="ru-RU" sz="2000" b="1" dirty="0" smtClean="0"/>
            <a:t>/с№36</a:t>
          </a:r>
          <a:endParaRPr lang="ru-RU" sz="2000" b="1" dirty="0"/>
        </a:p>
      </dgm:t>
    </dgm:pt>
    <dgm:pt modelId="{90C66155-8E28-4B5C-BE46-A7ACB78A6CEC}" type="parTrans" cxnId="{3FC8E837-AE10-44DD-8F14-49AE197F56A6}">
      <dgm:prSet/>
      <dgm:spPr/>
      <dgm:t>
        <a:bodyPr/>
        <a:lstStyle/>
        <a:p>
          <a:endParaRPr lang="ru-RU"/>
        </a:p>
      </dgm:t>
    </dgm:pt>
    <dgm:pt modelId="{FAF454B8-0617-43B8-A59B-C6D15DCA5357}" type="sibTrans" cxnId="{3FC8E837-AE10-44DD-8F14-49AE197F56A6}">
      <dgm:prSet/>
      <dgm:spPr/>
      <dgm:t>
        <a:bodyPr/>
        <a:lstStyle/>
        <a:p>
          <a:endParaRPr lang="ru-RU"/>
        </a:p>
      </dgm:t>
    </dgm:pt>
    <dgm:pt modelId="{C82580F2-D642-434E-AED7-DF3D6F1E60D9}">
      <dgm:prSet phldrT="[Текст]" custT="1"/>
      <dgm:spPr/>
      <dgm:t>
        <a:bodyPr/>
        <a:lstStyle/>
        <a:p>
          <a:r>
            <a:rPr lang="ru-RU" sz="1400" b="1" dirty="0" smtClean="0"/>
            <a:t>Кирилловский ДК</a:t>
          </a:r>
          <a:endParaRPr lang="ru-RU" sz="1400" b="1" dirty="0"/>
        </a:p>
      </dgm:t>
    </dgm:pt>
    <dgm:pt modelId="{7088F778-243C-4F15-9EB8-E7CF0CF8A097}" type="parTrans" cxnId="{4BFA4CD0-CFE5-467B-97D2-F9D88B99E1BA}">
      <dgm:prSet/>
      <dgm:spPr/>
      <dgm:t>
        <a:bodyPr/>
        <a:lstStyle/>
        <a:p>
          <a:endParaRPr lang="ru-RU"/>
        </a:p>
      </dgm:t>
    </dgm:pt>
    <dgm:pt modelId="{1D6AF23F-D59E-43A6-B653-D376DACF122A}" type="sibTrans" cxnId="{4BFA4CD0-CFE5-467B-97D2-F9D88B99E1BA}">
      <dgm:prSet/>
      <dgm:spPr/>
      <dgm:t>
        <a:bodyPr/>
        <a:lstStyle/>
        <a:p>
          <a:endParaRPr lang="ru-RU"/>
        </a:p>
      </dgm:t>
    </dgm:pt>
    <dgm:pt modelId="{48E9858B-6AC5-4806-8B03-7910B35BE535}">
      <dgm:prSet phldrT="[Текст]" custT="1"/>
      <dgm:spPr/>
      <dgm:t>
        <a:bodyPr/>
        <a:lstStyle/>
        <a:p>
          <a:r>
            <a:rPr lang="ru-RU" sz="1400" b="1" dirty="0" smtClean="0"/>
            <a:t>БДШИ</a:t>
          </a:r>
          <a:endParaRPr lang="ru-RU" sz="1400" b="1" dirty="0"/>
        </a:p>
      </dgm:t>
    </dgm:pt>
    <dgm:pt modelId="{7753D6FA-E495-48E7-9FDD-7EEDDD509DED}" type="parTrans" cxnId="{7D170365-F149-4A92-8356-2DB97481917F}">
      <dgm:prSet/>
      <dgm:spPr/>
      <dgm:t>
        <a:bodyPr/>
        <a:lstStyle/>
        <a:p>
          <a:endParaRPr lang="ru-RU"/>
        </a:p>
      </dgm:t>
    </dgm:pt>
    <dgm:pt modelId="{EDFD1DA3-348C-4F40-957A-3957FDCD3029}" type="sibTrans" cxnId="{7D170365-F149-4A92-8356-2DB97481917F}">
      <dgm:prSet/>
      <dgm:spPr/>
      <dgm:t>
        <a:bodyPr/>
        <a:lstStyle/>
        <a:p>
          <a:endParaRPr lang="ru-RU"/>
        </a:p>
      </dgm:t>
    </dgm:pt>
    <dgm:pt modelId="{3E7FB5ED-5A7F-47F8-A143-2519991752AA}">
      <dgm:prSet phldrT="[Текст]" custT="1"/>
      <dgm:spPr/>
      <dgm:t>
        <a:bodyPr/>
        <a:lstStyle/>
        <a:p>
          <a:r>
            <a:rPr lang="ru-RU" sz="1400" b="1" dirty="0" smtClean="0"/>
            <a:t>Театр Драмы</a:t>
          </a:r>
          <a:endParaRPr lang="ru-RU" sz="1400" b="1" dirty="0"/>
        </a:p>
      </dgm:t>
    </dgm:pt>
    <dgm:pt modelId="{0A77E547-2CC8-4915-A578-FCC6CE95FF24}" type="parTrans" cxnId="{D365CF36-56F3-44CA-A789-83F2DBF722E3}">
      <dgm:prSet/>
      <dgm:spPr/>
      <dgm:t>
        <a:bodyPr/>
        <a:lstStyle/>
        <a:p>
          <a:endParaRPr lang="ru-RU"/>
        </a:p>
      </dgm:t>
    </dgm:pt>
    <dgm:pt modelId="{24474BE8-D7F0-4DF6-8186-324588937B68}" type="sibTrans" cxnId="{D365CF36-56F3-44CA-A789-83F2DBF722E3}">
      <dgm:prSet/>
      <dgm:spPr/>
      <dgm:t>
        <a:bodyPr/>
        <a:lstStyle/>
        <a:p>
          <a:endParaRPr lang="ru-RU"/>
        </a:p>
      </dgm:t>
    </dgm:pt>
    <dgm:pt modelId="{2B1C0518-014D-4526-8428-0FA327A1F604}">
      <dgm:prSet custT="1"/>
      <dgm:spPr/>
      <dgm:t>
        <a:bodyPr/>
        <a:lstStyle/>
        <a:p>
          <a:r>
            <a:rPr lang="ru-RU" sz="1400" b="1" dirty="0" smtClean="0"/>
            <a:t>танцевальные коллективы</a:t>
          </a:r>
          <a:endParaRPr lang="ru-RU" sz="1400" b="1" dirty="0"/>
        </a:p>
      </dgm:t>
    </dgm:pt>
    <dgm:pt modelId="{4E246096-C280-4059-A12A-3785778EB6DD}" type="parTrans" cxnId="{45EDA78E-318F-406E-A769-E8EBBC48A017}">
      <dgm:prSet/>
      <dgm:spPr/>
      <dgm:t>
        <a:bodyPr/>
        <a:lstStyle/>
        <a:p>
          <a:endParaRPr lang="ru-RU"/>
        </a:p>
      </dgm:t>
    </dgm:pt>
    <dgm:pt modelId="{5393198A-DDD0-4418-9884-AF7B8982B429}" type="sibTrans" cxnId="{45EDA78E-318F-406E-A769-E8EBBC48A017}">
      <dgm:prSet/>
      <dgm:spPr/>
      <dgm:t>
        <a:bodyPr/>
        <a:lstStyle/>
        <a:p>
          <a:endParaRPr lang="ru-RU"/>
        </a:p>
      </dgm:t>
    </dgm:pt>
    <dgm:pt modelId="{25374C54-89C9-4C06-9683-738307C1E81E}">
      <dgm:prSet custT="1"/>
      <dgm:spPr/>
      <dgm:t>
        <a:bodyPr/>
        <a:lstStyle/>
        <a:p>
          <a:r>
            <a:rPr lang="ru-RU" sz="1400" b="1" dirty="0" smtClean="0"/>
            <a:t>АФ ННГУ им. Лобачевского</a:t>
          </a:r>
          <a:endParaRPr lang="ru-RU" sz="1400" b="1" dirty="0"/>
        </a:p>
      </dgm:t>
    </dgm:pt>
    <dgm:pt modelId="{02C7D580-BB4B-40D3-9B3A-895E9C780D2B}" type="parTrans" cxnId="{1DB68DB4-D017-484D-A1A3-9D43FE3CEF06}">
      <dgm:prSet/>
      <dgm:spPr/>
      <dgm:t>
        <a:bodyPr/>
        <a:lstStyle/>
        <a:p>
          <a:endParaRPr lang="ru-RU"/>
        </a:p>
      </dgm:t>
    </dgm:pt>
    <dgm:pt modelId="{50E4A865-3D98-4D87-9C6B-576FA2B1725E}" type="sibTrans" cxnId="{1DB68DB4-D017-484D-A1A3-9D43FE3CEF06}">
      <dgm:prSet/>
      <dgm:spPr/>
      <dgm:t>
        <a:bodyPr/>
        <a:lstStyle/>
        <a:p>
          <a:endParaRPr lang="ru-RU"/>
        </a:p>
      </dgm:t>
    </dgm:pt>
    <dgm:pt modelId="{02B42EE0-F27B-46F3-970D-3C16FA7B2C96}">
      <dgm:prSet phldrT="[Текст]" custT="1"/>
      <dgm:spPr/>
      <dgm:t>
        <a:bodyPr/>
        <a:lstStyle/>
        <a:p>
          <a:r>
            <a:rPr lang="ru-RU" sz="1400" b="1" dirty="0" smtClean="0"/>
            <a:t>Благочиние района</a:t>
          </a:r>
          <a:endParaRPr lang="ru-RU" sz="1400" b="1" dirty="0"/>
        </a:p>
      </dgm:t>
    </dgm:pt>
    <dgm:pt modelId="{345E69F9-5C9D-491C-A7D5-F5EF2507E7E7}" type="parTrans" cxnId="{75091C2C-88B7-46F3-B90E-EA61D90EA29B}">
      <dgm:prSet/>
      <dgm:spPr/>
      <dgm:t>
        <a:bodyPr/>
        <a:lstStyle/>
        <a:p>
          <a:endParaRPr lang="ru-RU"/>
        </a:p>
      </dgm:t>
    </dgm:pt>
    <dgm:pt modelId="{B71368DF-A422-4797-8686-F111028689CD}" type="sibTrans" cxnId="{75091C2C-88B7-46F3-B90E-EA61D90EA29B}">
      <dgm:prSet/>
      <dgm:spPr/>
      <dgm:t>
        <a:bodyPr/>
        <a:lstStyle/>
        <a:p>
          <a:endParaRPr lang="ru-RU"/>
        </a:p>
      </dgm:t>
    </dgm:pt>
    <dgm:pt modelId="{48FAF113-43B9-4BFA-BA17-A1E6F8034681}">
      <dgm:prSet custT="1"/>
      <dgm:spPr/>
      <dgm:t>
        <a:bodyPr/>
        <a:lstStyle/>
        <a:p>
          <a:r>
            <a:rPr lang="ru-RU" sz="1400" b="1" dirty="0" smtClean="0"/>
            <a:t>Другие ДОУ района</a:t>
          </a:r>
          <a:endParaRPr lang="ru-RU" sz="1400" b="1" dirty="0"/>
        </a:p>
      </dgm:t>
    </dgm:pt>
    <dgm:pt modelId="{3B4F8B9C-2D00-4E59-A991-8FB223F64D2C}" type="parTrans" cxnId="{9D338DE0-49C6-414F-A4EC-D59A7E4EFA2A}">
      <dgm:prSet/>
      <dgm:spPr/>
      <dgm:t>
        <a:bodyPr/>
        <a:lstStyle/>
        <a:p>
          <a:endParaRPr lang="ru-RU"/>
        </a:p>
      </dgm:t>
    </dgm:pt>
    <dgm:pt modelId="{94DD973B-FF58-4245-80BB-7AE2CE991E67}" type="sibTrans" cxnId="{9D338DE0-49C6-414F-A4EC-D59A7E4EFA2A}">
      <dgm:prSet/>
      <dgm:spPr/>
      <dgm:t>
        <a:bodyPr/>
        <a:lstStyle/>
        <a:p>
          <a:endParaRPr lang="ru-RU"/>
        </a:p>
      </dgm:t>
    </dgm:pt>
    <dgm:pt modelId="{DAA00971-EFC4-4F41-B666-8C63347041B4}" type="pres">
      <dgm:prSet presAssocID="{47B5B2B4-36AB-4243-ACE3-9C5CFBF460C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94F929-91C6-4306-9C35-E97C2903ED36}" type="pres">
      <dgm:prSet presAssocID="{39F1A7C3-11DD-4323-8F48-FBAC41813889}" presName="centerShape" presStyleLbl="node0" presStyleIdx="0" presStyleCnt="1" custScaleX="163841" custScaleY="162276"/>
      <dgm:spPr/>
      <dgm:t>
        <a:bodyPr/>
        <a:lstStyle/>
        <a:p>
          <a:endParaRPr lang="ru-RU"/>
        </a:p>
      </dgm:t>
    </dgm:pt>
    <dgm:pt modelId="{750DE05B-43D8-4AD8-976A-D4112BD52C4E}" type="pres">
      <dgm:prSet presAssocID="{7088F778-243C-4F15-9EB8-E7CF0CF8A097}" presName="Name9" presStyleLbl="parChTrans1D2" presStyleIdx="0" presStyleCnt="7"/>
      <dgm:spPr/>
      <dgm:t>
        <a:bodyPr/>
        <a:lstStyle/>
        <a:p>
          <a:endParaRPr lang="ru-RU"/>
        </a:p>
      </dgm:t>
    </dgm:pt>
    <dgm:pt modelId="{98E9F7DB-784B-4B34-B280-42B5AC52729C}" type="pres">
      <dgm:prSet presAssocID="{7088F778-243C-4F15-9EB8-E7CF0CF8A097}" presName="connTx" presStyleLbl="parChTrans1D2" presStyleIdx="0" presStyleCnt="7"/>
      <dgm:spPr/>
      <dgm:t>
        <a:bodyPr/>
        <a:lstStyle/>
        <a:p>
          <a:endParaRPr lang="ru-RU"/>
        </a:p>
      </dgm:t>
    </dgm:pt>
    <dgm:pt modelId="{9679006A-4E1C-4BA7-B336-225178A495BA}" type="pres">
      <dgm:prSet presAssocID="{C82580F2-D642-434E-AED7-DF3D6F1E60D9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8BA9B4-0951-4618-AB02-EEA10A7E3413}" type="pres">
      <dgm:prSet presAssocID="{7753D6FA-E495-48E7-9FDD-7EEDDD509DED}" presName="Name9" presStyleLbl="parChTrans1D2" presStyleIdx="1" presStyleCnt="7"/>
      <dgm:spPr/>
      <dgm:t>
        <a:bodyPr/>
        <a:lstStyle/>
        <a:p>
          <a:endParaRPr lang="ru-RU"/>
        </a:p>
      </dgm:t>
    </dgm:pt>
    <dgm:pt modelId="{05268ACA-4B93-4510-B740-AB3D6698C8DB}" type="pres">
      <dgm:prSet presAssocID="{7753D6FA-E495-48E7-9FDD-7EEDDD509DED}" presName="connTx" presStyleLbl="parChTrans1D2" presStyleIdx="1" presStyleCnt="7"/>
      <dgm:spPr/>
      <dgm:t>
        <a:bodyPr/>
        <a:lstStyle/>
        <a:p>
          <a:endParaRPr lang="ru-RU"/>
        </a:p>
      </dgm:t>
    </dgm:pt>
    <dgm:pt modelId="{4485CEE5-01C4-4763-ADB3-E47FF303C777}" type="pres">
      <dgm:prSet presAssocID="{48E9858B-6AC5-4806-8B03-7910B35BE535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C09679-48B0-4CD6-89A4-21ACE1FAC8D6}" type="pres">
      <dgm:prSet presAssocID="{0A77E547-2CC8-4915-A578-FCC6CE95FF24}" presName="Name9" presStyleLbl="parChTrans1D2" presStyleIdx="2" presStyleCnt="7"/>
      <dgm:spPr/>
      <dgm:t>
        <a:bodyPr/>
        <a:lstStyle/>
        <a:p>
          <a:endParaRPr lang="ru-RU"/>
        </a:p>
      </dgm:t>
    </dgm:pt>
    <dgm:pt modelId="{0A2608D9-C9E2-49BF-BD4A-73DFFA1744E4}" type="pres">
      <dgm:prSet presAssocID="{0A77E547-2CC8-4915-A578-FCC6CE95FF24}" presName="connTx" presStyleLbl="parChTrans1D2" presStyleIdx="2" presStyleCnt="7"/>
      <dgm:spPr/>
      <dgm:t>
        <a:bodyPr/>
        <a:lstStyle/>
        <a:p>
          <a:endParaRPr lang="ru-RU"/>
        </a:p>
      </dgm:t>
    </dgm:pt>
    <dgm:pt modelId="{00880429-EB43-47BD-A51C-5E289A75F669}" type="pres">
      <dgm:prSet presAssocID="{3E7FB5ED-5A7F-47F8-A143-2519991752AA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0CFD1F-624E-4089-8229-A84262E3DB19}" type="pres">
      <dgm:prSet presAssocID="{02C7D580-BB4B-40D3-9B3A-895E9C780D2B}" presName="Name9" presStyleLbl="parChTrans1D2" presStyleIdx="3" presStyleCnt="7"/>
      <dgm:spPr/>
      <dgm:t>
        <a:bodyPr/>
        <a:lstStyle/>
        <a:p>
          <a:endParaRPr lang="ru-RU"/>
        </a:p>
      </dgm:t>
    </dgm:pt>
    <dgm:pt modelId="{BBF3CCF9-FACC-43BE-8616-BA73A2C321BB}" type="pres">
      <dgm:prSet presAssocID="{02C7D580-BB4B-40D3-9B3A-895E9C780D2B}" presName="connTx" presStyleLbl="parChTrans1D2" presStyleIdx="3" presStyleCnt="7"/>
      <dgm:spPr/>
      <dgm:t>
        <a:bodyPr/>
        <a:lstStyle/>
        <a:p>
          <a:endParaRPr lang="ru-RU"/>
        </a:p>
      </dgm:t>
    </dgm:pt>
    <dgm:pt modelId="{8DB02B42-EA86-4801-B4A9-B74EB6603E6C}" type="pres">
      <dgm:prSet presAssocID="{25374C54-89C9-4C06-9683-738307C1E81E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87B63D-FC20-4575-9C18-1692E07A8C52}" type="pres">
      <dgm:prSet presAssocID="{4E246096-C280-4059-A12A-3785778EB6DD}" presName="Name9" presStyleLbl="parChTrans1D2" presStyleIdx="4" presStyleCnt="7"/>
      <dgm:spPr/>
      <dgm:t>
        <a:bodyPr/>
        <a:lstStyle/>
        <a:p>
          <a:endParaRPr lang="ru-RU"/>
        </a:p>
      </dgm:t>
    </dgm:pt>
    <dgm:pt modelId="{540A76EF-2A23-4819-9FF0-17EF8262B068}" type="pres">
      <dgm:prSet presAssocID="{4E246096-C280-4059-A12A-3785778EB6DD}" presName="connTx" presStyleLbl="parChTrans1D2" presStyleIdx="4" presStyleCnt="7"/>
      <dgm:spPr/>
      <dgm:t>
        <a:bodyPr/>
        <a:lstStyle/>
        <a:p>
          <a:endParaRPr lang="ru-RU"/>
        </a:p>
      </dgm:t>
    </dgm:pt>
    <dgm:pt modelId="{E7005738-E394-4104-9B82-54E6F22C458C}" type="pres">
      <dgm:prSet presAssocID="{2B1C0518-014D-4526-8428-0FA327A1F604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A36A49-EE57-43C5-AD12-45171D0CE2E3}" type="pres">
      <dgm:prSet presAssocID="{345E69F9-5C9D-491C-A7D5-F5EF2507E7E7}" presName="Name9" presStyleLbl="parChTrans1D2" presStyleIdx="5" presStyleCnt="7"/>
      <dgm:spPr/>
      <dgm:t>
        <a:bodyPr/>
        <a:lstStyle/>
        <a:p>
          <a:endParaRPr lang="ru-RU"/>
        </a:p>
      </dgm:t>
    </dgm:pt>
    <dgm:pt modelId="{9CCE51DC-D307-460D-B1C2-F6CE1EE2A6A7}" type="pres">
      <dgm:prSet presAssocID="{345E69F9-5C9D-491C-A7D5-F5EF2507E7E7}" presName="connTx" presStyleLbl="parChTrans1D2" presStyleIdx="5" presStyleCnt="7"/>
      <dgm:spPr/>
      <dgm:t>
        <a:bodyPr/>
        <a:lstStyle/>
        <a:p>
          <a:endParaRPr lang="ru-RU"/>
        </a:p>
      </dgm:t>
    </dgm:pt>
    <dgm:pt modelId="{69A99F14-B95E-4250-91E9-77A81A726374}" type="pres">
      <dgm:prSet presAssocID="{02B42EE0-F27B-46F3-970D-3C16FA7B2C9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EB4D0C-5731-4004-A460-AD70430C8778}" type="pres">
      <dgm:prSet presAssocID="{3B4F8B9C-2D00-4E59-A991-8FB223F64D2C}" presName="Name9" presStyleLbl="parChTrans1D2" presStyleIdx="6" presStyleCnt="7"/>
      <dgm:spPr/>
      <dgm:t>
        <a:bodyPr/>
        <a:lstStyle/>
        <a:p>
          <a:endParaRPr lang="ru-RU"/>
        </a:p>
      </dgm:t>
    </dgm:pt>
    <dgm:pt modelId="{AD13D7B8-B45E-40E2-9C7C-3CD4EFC7F7D1}" type="pres">
      <dgm:prSet presAssocID="{3B4F8B9C-2D00-4E59-A991-8FB223F64D2C}" presName="connTx" presStyleLbl="parChTrans1D2" presStyleIdx="6" presStyleCnt="7"/>
      <dgm:spPr/>
      <dgm:t>
        <a:bodyPr/>
        <a:lstStyle/>
        <a:p>
          <a:endParaRPr lang="ru-RU"/>
        </a:p>
      </dgm:t>
    </dgm:pt>
    <dgm:pt modelId="{F4DF9757-26F2-49EC-8474-C7F820487910}" type="pres">
      <dgm:prSet presAssocID="{48FAF113-43B9-4BFA-BA17-A1E6F8034681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B4D836-467D-4597-AB2D-603CAF7B7EE8}" type="presOf" srcId="{39F1A7C3-11DD-4323-8F48-FBAC41813889}" destId="{5B94F929-91C6-4306-9C35-E97C2903ED36}" srcOrd="0" destOrd="0" presId="urn:microsoft.com/office/officeart/2005/8/layout/radial1"/>
    <dgm:cxn modelId="{0D4E946A-C9A1-4033-BE24-4CA8153B629F}" type="presOf" srcId="{7753D6FA-E495-48E7-9FDD-7EEDDD509DED}" destId="{B68BA9B4-0951-4618-AB02-EEA10A7E3413}" srcOrd="0" destOrd="0" presId="urn:microsoft.com/office/officeart/2005/8/layout/radial1"/>
    <dgm:cxn modelId="{51DE93F8-8773-4B04-9993-2EF4BBCCE2A0}" type="presOf" srcId="{48FAF113-43B9-4BFA-BA17-A1E6F8034681}" destId="{F4DF9757-26F2-49EC-8474-C7F820487910}" srcOrd="0" destOrd="0" presId="urn:microsoft.com/office/officeart/2005/8/layout/radial1"/>
    <dgm:cxn modelId="{398425B8-40FA-46D6-A7EB-D0E3FE04CD14}" type="presOf" srcId="{3B4F8B9C-2D00-4E59-A991-8FB223F64D2C}" destId="{F6EB4D0C-5731-4004-A460-AD70430C8778}" srcOrd="0" destOrd="0" presId="urn:microsoft.com/office/officeart/2005/8/layout/radial1"/>
    <dgm:cxn modelId="{3FC8E837-AE10-44DD-8F14-49AE197F56A6}" srcId="{47B5B2B4-36AB-4243-ACE3-9C5CFBF460CC}" destId="{39F1A7C3-11DD-4323-8F48-FBAC41813889}" srcOrd="0" destOrd="0" parTransId="{90C66155-8E28-4B5C-BE46-A7ACB78A6CEC}" sibTransId="{FAF454B8-0617-43B8-A59B-C6D15DCA5357}"/>
    <dgm:cxn modelId="{F716F12C-64A6-42CB-89D5-D14F088828BD}" type="presOf" srcId="{4E246096-C280-4059-A12A-3785778EB6DD}" destId="{540A76EF-2A23-4819-9FF0-17EF8262B068}" srcOrd="1" destOrd="0" presId="urn:microsoft.com/office/officeart/2005/8/layout/radial1"/>
    <dgm:cxn modelId="{1DB68DB4-D017-484D-A1A3-9D43FE3CEF06}" srcId="{39F1A7C3-11DD-4323-8F48-FBAC41813889}" destId="{25374C54-89C9-4C06-9683-738307C1E81E}" srcOrd="3" destOrd="0" parTransId="{02C7D580-BB4B-40D3-9B3A-895E9C780D2B}" sibTransId="{50E4A865-3D98-4D87-9C6B-576FA2B1725E}"/>
    <dgm:cxn modelId="{7D170365-F149-4A92-8356-2DB97481917F}" srcId="{39F1A7C3-11DD-4323-8F48-FBAC41813889}" destId="{48E9858B-6AC5-4806-8B03-7910B35BE535}" srcOrd="1" destOrd="0" parTransId="{7753D6FA-E495-48E7-9FDD-7EEDDD509DED}" sibTransId="{EDFD1DA3-348C-4F40-957A-3957FDCD3029}"/>
    <dgm:cxn modelId="{E884E0B6-C89E-4FC1-82F1-1D1FF6D99E9E}" type="presOf" srcId="{2B1C0518-014D-4526-8428-0FA327A1F604}" destId="{E7005738-E394-4104-9B82-54E6F22C458C}" srcOrd="0" destOrd="0" presId="urn:microsoft.com/office/officeart/2005/8/layout/radial1"/>
    <dgm:cxn modelId="{CBCA69A9-8421-4BA3-A713-9D61C3A9E21D}" type="presOf" srcId="{02C7D580-BB4B-40D3-9B3A-895E9C780D2B}" destId="{F10CFD1F-624E-4089-8229-A84262E3DB19}" srcOrd="0" destOrd="0" presId="urn:microsoft.com/office/officeart/2005/8/layout/radial1"/>
    <dgm:cxn modelId="{651FAAFF-E774-4F2C-B848-133F07F44C03}" type="presOf" srcId="{02C7D580-BB4B-40D3-9B3A-895E9C780D2B}" destId="{BBF3CCF9-FACC-43BE-8616-BA73A2C321BB}" srcOrd="1" destOrd="0" presId="urn:microsoft.com/office/officeart/2005/8/layout/radial1"/>
    <dgm:cxn modelId="{3100BC26-A783-48E3-94E2-EB3F0395C9E9}" type="presOf" srcId="{25374C54-89C9-4C06-9683-738307C1E81E}" destId="{8DB02B42-EA86-4801-B4A9-B74EB6603E6C}" srcOrd="0" destOrd="0" presId="urn:microsoft.com/office/officeart/2005/8/layout/radial1"/>
    <dgm:cxn modelId="{2AFCDED6-B574-48CA-BD0B-CEDB0D93EA43}" type="presOf" srcId="{345E69F9-5C9D-491C-A7D5-F5EF2507E7E7}" destId="{68A36A49-EE57-43C5-AD12-45171D0CE2E3}" srcOrd="0" destOrd="0" presId="urn:microsoft.com/office/officeart/2005/8/layout/radial1"/>
    <dgm:cxn modelId="{08B37FAC-B609-487D-90FA-4D6DEC3D1F8F}" type="presOf" srcId="{0A77E547-2CC8-4915-A578-FCC6CE95FF24}" destId="{0A2608D9-C9E2-49BF-BD4A-73DFFA1744E4}" srcOrd="1" destOrd="0" presId="urn:microsoft.com/office/officeart/2005/8/layout/radial1"/>
    <dgm:cxn modelId="{2FC69D73-2203-47A7-9C7F-9B124BC61364}" type="presOf" srcId="{48E9858B-6AC5-4806-8B03-7910B35BE535}" destId="{4485CEE5-01C4-4763-ADB3-E47FF303C777}" srcOrd="0" destOrd="0" presId="urn:microsoft.com/office/officeart/2005/8/layout/radial1"/>
    <dgm:cxn modelId="{99325A3E-CCFC-4A3B-99DF-4813916EC95A}" type="presOf" srcId="{C82580F2-D642-434E-AED7-DF3D6F1E60D9}" destId="{9679006A-4E1C-4BA7-B336-225178A495BA}" srcOrd="0" destOrd="0" presId="urn:microsoft.com/office/officeart/2005/8/layout/radial1"/>
    <dgm:cxn modelId="{58FD0BE9-93D5-4329-A163-84695F6AFA19}" type="presOf" srcId="{02B42EE0-F27B-46F3-970D-3C16FA7B2C96}" destId="{69A99F14-B95E-4250-91E9-77A81A726374}" srcOrd="0" destOrd="0" presId="urn:microsoft.com/office/officeart/2005/8/layout/radial1"/>
    <dgm:cxn modelId="{45EDA78E-318F-406E-A769-E8EBBC48A017}" srcId="{39F1A7C3-11DD-4323-8F48-FBAC41813889}" destId="{2B1C0518-014D-4526-8428-0FA327A1F604}" srcOrd="4" destOrd="0" parTransId="{4E246096-C280-4059-A12A-3785778EB6DD}" sibTransId="{5393198A-DDD0-4418-9884-AF7B8982B429}"/>
    <dgm:cxn modelId="{75091C2C-88B7-46F3-B90E-EA61D90EA29B}" srcId="{39F1A7C3-11DD-4323-8F48-FBAC41813889}" destId="{02B42EE0-F27B-46F3-970D-3C16FA7B2C96}" srcOrd="5" destOrd="0" parTransId="{345E69F9-5C9D-491C-A7D5-F5EF2507E7E7}" sibTransId="{B71368DF-A422-4797-8686-F111028689CD}"/>
    <dgm:cxn modelId="{B3313868-419B-41CA-9727-82F2A1BBFE38}" type="presOf" srcId="{3E7FB5ED-5A7F-47F8-A143-2519991752AA}" destId="{00880429-EB43-47BD-A51C-5E289A75F669}" srcOrd="0" destOrd="0" presId="urn:microsoft.com/office/officeart/2005/8/layout/radial1"/>
    <dgm:cxn modelId="{2630A64E-52B5-413E-A06D-61AE5C0D320B}" type="presOf" srcId="{7088F778-243C-4F15-9EB8-E7CF0CF8A097}" destId="{750DE05B-43D8-4AD8-976A-D4112BD52C4E}" srcOrd="0" destOrd="0" presId="urn:microsoft.com/office/officeart/2005/8/layout/radial1"/>
    <dgm:cxn modelId="{013FF423-E4F3-4DCE-B207-F91255317EF0}" type="presOf" srcId="{0A77E547-2CC8-4915-A578-FCC6CE95FF24}" destId="{B2C09679-48B0-4CD6-89A4-21ACE1FAC8D6}" srcOrd="0" destOrd="0" presId="urn:microsoft.com/office/officeart/2005/8/layout/radial1"/>
    <dgm:cxn modelId="{D365CF36-56F3-44CA-A789-83F2DBF722E3}" srcId="{39F1A7C3-11DD-4323-8F48-FBAC41813889}" destId="{3E7FB5ED-5A7F-47F8-A143-2519991752AA}" srcOrd="2" destOrd="0" parTransId="{0A77E547-2CC8-4915-A578-FCC6CE95FF24}" sibTransId="{24474BE8-D7F0-4DF6-8186-324588937B68}"/>
    <dgm:cxn modelId="{4BFA4CD0-CFE5-467B-97D2-F9D88B99E1BA}" srcId="{39F1A7C3-11DD-4323-8F48-FBAC41813889}" destId="{C82580F2-D642-434E-AED7-DF3D6F1E60D9}" srcOrd="0" destOrd="0" parTransId="{7088F778-243C-4F15-9EB8-E7CF0CF8A097}" sibTransId="{1D6AF23F-D59E-43A6-B653-D376DACF122A}"/>
    <dgm:cxn modelId="{93A350F1-0757-4AAB-9590-12C4565C2C75}" type="presOf" srcId="{4E246096-C280-4059-A12A-3785778EB6DD}" destId="{1D87B63D-FC20-4575-9C18-1692E07A8C52}" srcOrd="0" destOrd="0" presId="urn:microsoft.com/office/officeart/2005/8/layout/radial1"/>
    <dgm:cxn modelId="{F9048B08-9D0E-4959-91CA-350E11CBB9C2}" type="presOf" srcId="{47B5B2B4-36AB-4243-ACE3-9C5CFBF460CC}" destId="{DAA00971-EFC4-4F41-B666-8C63347041B4}" srcOrd="0" destOrd="0" presId="urn:microsoft.com/office/officeart/2005/8/layout/radial1"/>
    <dgm:cxn modelId="{56C03FA8-08D2-4AF3-BB27-CA3339AE8453}" type="presOf" srcId="{345E69F9-5C9D-491C-A7D5-F5EF2507E7E7}" destId="{9CCE51DC-D307-460D-B1C2-F6CE1EE2A6A7}" srcOrd="1" destOrd="0" presId="urn:microsoft.com/office/officeart/2005/8/layout/radial1"/>
    <dgm:cxn modelId="{C3BDD9E3-DCBF-4BC7-A54E-790C8D17A192}" type="presOf" srcId="{7088F778-243C-4F15-9EB8-E7CF0CF8A097}" destId="{98E9F7DB-784B-4B34-B280-42B5AC52729C}" srcOrd="1" destOrd="0" presId="urn:microsoft.com/office/officeart/2005/8/layout/radial1"/>
    <dgm:cxn modelId="{9D338DE0-49C6-414F-A4EC-D59A7E4EFA2A}" srcId="{39F1A7C3-11DD-4323-8F48-FBAC41813889}" destId="{48FAF113-43B9-4BFA-BA17-A1E6F8034681}" srcOrd="6" destOrd="0" parTransId="{3B4F8B9C-2D00-4E59-A991-8FB223F64D2C}" sibTransId="{94DD973B-FF58-4245-80BB-7AE2CE991E67}"/>
    <dgm:cxn modelId="{4158C03E-353F-43F9-B244-472F8A24BC6E}" type="presOf" srcId="{7753D6FA-E495-48E7-9FDD-7EEDDD509DED}" destId="{05268ACA-4B93-4510-B740-AB3D6698C8DB}" srcOrd="1" destOrd="0" presId="urn:microsoft.com/office/officeart/2005/8/layout/radial1"/>
    <dgm:cxn modelId="{7DBFDFC3-4484-481C-9744-73A2611413E2}" type="presOf" srcId="{3B4F8B9C-2D00-4E59-A991-8FB223F64D2C}" destId="{AD13D7B8-B45E-40E2-9C7C-3CD4EFC7F7D1}" srcOrd="1" destOrd="0" presId="urn:microsoft.com/office/officeart/2005/8/layout/radial1"/>
    <dgm:cxn modelId="{7F26F563-2A35-4C61-B517-F2ABB407828B}" type="presParOf" srcId="{DAA00971-EFC4-4F41-B666-8C63347041B4}" destId="{5B94F929-91C6-4306-9C35-E97C2903ED36}" srcOrd="0" destOrd="0" presId="urn:microsoft.com/office/officeart/2005/8/layout/radial1"/>
    <dgm:cxn modelId="{1713B37A-FE2E-444D-AC1F-C7656BAB1710}" type="presParOf" srcId="{DAA00971-EFC4-4F41-B666-8C63347041B4}" destId="{750DE05B-43D8-4AD8-976A-D4112BD52C4E}" srcOrd="1" destOrd="0" presId="urn:microsoft.com/office/officeart/2005/8/layout/radial1"/>
    <dgm:cxn modelId="{30483601-FB2C-4E4B-896F-F4989DCE1C77}" type="presParOf" srcId="{750DE05B-43D8-4AD8-976A-D4112BD52C4E}" destId="{98E9F7DB-784B-4B34-B280-42B5AC52729C}" srcOrd="0" destOrd="0" presId="urn:microsoft.com/office/officeart/2005/8/layout/radial1"/>
    <dgm:cxn modelId="{20E82729-C4B7-459F-9F31-F91C6746A907}" type="presParOf" srcId="{DAA00971-EFC4-4F41-B666-8C63347041B4}" destId="{9679006A-4E1C-4BA7-B336-225178A495BA}" srcOrd="2" destOrd="0" presId="urn:microsoft.com/office/officeart/2005/8/layout/radial1"/>
    <dgm:cxn modelId="{BF4E8E70-C43E-4D0E-A5D5-02A14C51966D}" type="presParOf" srcId="{DAA00971-EFC4-4F41-B666-8C63347041B4}" destId="{B68BA9B4-0951-4618-AB02-EEA10A7E3413}" srcOrd="3" destOrd="0" presId="urn:microsoft.com/office/officeart/2005/8/layout/radial1"/>
    <dgm:cxn modelId="{A4413AA1-833C-45CE-A7B9-2EC09F61ED46}" type="presParOf" srcId="{B68BA9B4-0951-4618-AB02-EEA10A7E3413}" destId="{05268ACA-4B93-4510-B740-AB3D6698C8DB}" srcOrd="0" destOrd="0" presId="urn:microsoft.com/office/officeart/2005/8/layout/radial1"/>
    <dgm:cxn modelId="{1A08F62D-A72E-4C34-86EC-9A7644F3EFFE}" type="presParOf" srcId="{DAA00971-EFC4-4F41-B666-8C63347041B4}" destId="{4485CEE5-01C4-4763-ADB3-E47FF303C777}" srcOrd="4" destOrd="0" presId="urn:microsoft.com/office/officeart/2005/8/layout/radial1"/>
    <dgm:cxn modelId="{38AF8429-E238-4487-BA23-6887B198C2BD}" type="presParOf" srcId="{DAA00971-EFC4-4F41-B666-8C63347041B4}" destId="{B2C09679-48B0-4CD6-89A4-21ACE1FAC8D6}" srcOrd="5" destOrd="0" presId="urn:microsoft.com/office/officeart/2005/8/layout/radial1"/>
    <dgm:cxn modelId="{4809AE7C-28D6-4C6B-87BD-BF0B43DF6722}" type="presParOf" srcId="{B2C09679-48B0-4CD6-89A4-21ACE1FAC8D6}" destId="{0A2608D9-C9E2-49BF-BD4A-73DFFA1744E4}" srcOrd="0" destOrd="0" presId="urn:microsoft.com/office/officeart/2005/8/layout/radial1"/>
    <dgm:cxn modelId="{355D8AD3-C44F-40D2-A35A-076B5B7C3609}" type="presParOf" srcId="{DAA00971-EFC4-4F41-B666-8C63347041B4}" destId="{00880429-EB43-47BD-A51C-5E289A75F669}" srcOrd="6" destOrd="0" presId="urn:microsoft.com/office/officeart/2005/8/layout/radial1"/>
    <dgm:cxn modelId="{8F967A7E-F501-4090-9F51-EAABD88E60C3}" type="presParOf" srcId="{DAA00971-EFC4-4F41-B666-8C63347041B4}" destId="{F10CFD1F-624E-4089-8229-A84262E3DB19}" srcOrd="7" destOrd="0" presId="urn:microsoft.com/office/officeart/2005/8/layout/radial1"/>
    <dgm:cxn modelId="{6A8AF3FF-9905-44DE-B038-F8769BDBF748}" type="presParOf" srcId="{F10CFD1F-624E-4089-8229-A84262E3DB19}" destId="{BBF3CCF9-FACC-43BE-8616-BA73A2C321BB}" srcOrd="0" destOrd="0" presId="urn:microsoft.com/office/officeart/2005/8/layout/radial1"/>
    <dgm:cxn modelId="{B54DA956-C760-44BC-81B9-A637B1363E94}" type="presParOf" srcId="{DAA00971-EFC4-4F41-B666-8C63347041B4}" destId="{8DB02B42-EA86-4801-B4A9-B74EB6603E6C}" srcOrd="8" destOrd="0" presId="urn:microsoft.com/office/officeart/2005/8/layout/radial1"/>
    <dgm:cxn modelId="{F8F69F07-49A5-4516-AB88-73E191A4A3AF}" type="presParOf" srcId="{DAA00971-EFC4-4F41-B666-8C63347041B4}" destId="{1D87B63D-FC20-4575-9C18-1692E07A8C52}" srcOrd="9" destOrd="0" presId="urn:microsoft.com/office/officeart/2005/8/layout/radial1"/>
    <dgm:cxn modelId="{5012D6BE-B47D-4DF8-B321-F7A674197811}" type="presParOf" srcId="{1D87B63D-FC20-4575-9C18-1692E07A8C52}" destId="{540A76EF-2A23-4819-9FF0-17EF8262B068}" srcOrd="0" destOrd="0" presId="urn:microsoft.com/office/officeart/2005/8/layout/radial1"/>
    <dgm:cxn modelId="{94437C43-1E68-45E9-9014-A62FAB346C19}" type="presParOf" srcId="{DAA00971-EFC4-4F41-B666-8C63347041B4}" destId="{E7005738-E394-4104-9B82-54E6F22C458C}" srcOrd="10" destOrd="0" presId="urn:microsoft.com/office/officeart/2005/8/layout/radial1"/>
    <dgm:cxn modelId="{FA0DAB9B-0918-4198-9219-91A8E614F5C4}" type="presParOf" srcId="{DAA00971-EFC4-4F41-B666-8C63347041B4}" destId="{68A36A49-EE57-43C5-AD12-45171D0CE2E3}" srcOrd="11" destOrd="0" presId="urn:microsoft.com/office/officeart/2005/8/layout/radial1"/>
    <dgm:cxn modelId="{EC95EC0F-CABD-46FA-95AB-8FA4AEFC2C8A}" type="presParOf" srcId="{68A36A49-EE57-43C5-AD12-45171D0CE2E3}" destId="{9CCE51DC-D307-460D-B1C2-F6CE1EE2A6A7}" srcOrd="0" destOrd="0" presId="urn:microsoft.com/office/officeart/2005/8/layout/radial1"/>
    <dgm:cxn modelId="{B538E807-2188-4922-8C39-A024E80E5CE2}" type="presParOf" srcId="{DAA00971-EFC4-4F41-B666-8C63347041B4}" destId="{69A99F14-B95E-4250-91E9-77A81A726374}" srcOrd="12" destOrd="0" presId="urn:microsoft.com/office/officeart/2005/8/layout/radial1"/>
    <dgm:cxn modelId="{320FC277-333A-4C55-867E-5C07B784687D}" type="presParOf" srcId="{DAA00971-EFC4-4F41-B666-8C63347041B4}" destId="{F6EB4D0C-5731-4004-A460-AD70430C8778}" srcOrd="13" destOrd="0" presId="urn:microsoft.com/office/officeart/2005/8/layout/radial1"/>
    <dgm:cxn modelId="{01F0D466-9C75-4647-ADBA-95981CEC3BAD}" type="presParOf" srcId="{F6EB4D0C-5731-4004-A460-AD70430C8778}" destId="{AD13D7B8-B45E-40E2-9C7C-3CD4EFC7F7D1}" srcOrd="0" destOrd="0" presId="urn:microsoft.com/office/officeart/2005/8/layout/radial1"/>
    <dgm:cxn modelId="{A8C453A1-F210-4E1E-B142-ED8EA3F6E12F}" type="presParOf" srcId="{DAA00971-EFC4-4F41-B666-8C63347041B4}" destId="{F4DF9757-26F2-49EC-8474-C7F820487910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63E2EF-1BF1-4181-B826-03A9E2AF1562}">
      <dsp:nvSpPr>
        <dsp:cNvPr id="0" name=""/>
        <dsp:cNvSpPr/>
      </dsp:nvSpPr>
      <dsp:spPr>
        <a:xfrm rot="5400000">
          <a:off x="263061" y="3122545"/>
          <a:ext cx="617270" cy="102712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46D8A84-EABA-40C4-8AAD-9963A3DC0336}">
      <dsp:nvSpPr>
        <dsp:cNvPr id="0" name=""/>
        <dsp:cNvSpPr/>
      </dsp:nvSpPr>
      <dsp:spPr>
        <a:xfrm>
          <a:off x="28203" y="3401521"/>
          <a:ext cx="1075279" cy="8128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стартового мониторинга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203" y="3401521"/>
        <a:ext cx="1075279" cy="812826"/>
      </dsp:txXfrm>
    </dsp:sp>
    <dsp:sp modelId="{A19F6EFF-C129-4635-A85E-3844F23FCD5C}">
      <dsp:nvSpPr>
        <dsp:cNvPr id="0" name=""/>
        <dsp:cNvSpPr/>
      </dsp:nvSpPr>
      <dsp:spPr>
        <a:xfrm>
          <a:off x="913429" y="3085062"/>
          <a:ext cx="174960" cy="174960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25A7434-AC81-48E6-BE62-5A0D03C53607}">
      <dsp:nvSpPr>
        <dsp:cNvPr id="0" name=""/>
        <dsp:cNvSpPr/>
      </dsp:nvSpPr>
      <dsp:spPr>
        <a:xfrm rot="5400000">
          <a:off x="1399645" y="2463410"/>
          <a:ext cx="617270" cy="102712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35A8A8E-4DAF-4583-A14A-FE657F2083D1}">
      <dsp:nvSpPr>
        <dsp:cNvPr id="0" name=""/>
        <dsp:cNvSpPr/>
      </dsp:nvSpPr>
      <dsp:spPr>
        <a:xfrm>
          <a:off x="1265347" y="2782043"/>
          <a:ext cx="927292" cy="8128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65347" y="2782043"/>
        <a:ext cx="927292" cy="812826"/>
      </dsp:txXfrm>
    </dsp:sp>
    <dsp:sp modelId="{80F6A8F5-0EA6-441B-ACB4-9470E1BE93DA}">
      <dsp:nvSpPr>
        <dsp:cNvPr id="0" name=""/>
        <dsp:cNvSpPr/>
      </dsp:nvSpPr>
      <dsp:spPr>
        <a:xfrm>
          <a:off x="2061485" y="2418430"/>
          <a:ext cx="174960" cy="174960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075EA7E-FE6D-45B1-B4F3-DA25A27316A5}">
      <dsp:nvSpPr>
        <dsp:cNvPr id="0" name=""/>
        <dsp:cNvSpPr/>
      </dsp:nvSpPr>
      <dsp:spPr>
        <a:xfrm rot="5400000">
          <a:off x="2564023" y="1823341"/>
          <a:ext cx="617270" cy="102712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1C04600-2EB7-4E49-A1D2-A89D9DBFD59F}">
      <dsp:nvSpPr>
        <dsp:cNvPr id="0" name=""/>
        <dsp:cNvSpPr/>
      </dsp:nvSpPr>
      <dsp:spPr>
        <a:xfrm>
          <a:off x="1301599" y="2762000"/>
          <a:ext cx="1127801" cy="987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условий, способствующих формированию патриотических чувств, в процессе танцевальной деятельности</a:t>
          </a:r>
        </a:p>
      </dsp:txBody>
      <dsp:txXfrm>
        <a:off x="1301599" y="2762000"/>
        <a:ext cx="1127801" cy="987120"/>
      </dsp:txXfrm>
    </dsp:sp>
    <dsp:sp modelId="{B91F2CB5-5BB3-43BE-9953-2D15BA89B905}">
      <dsp:nvSpPr>
        <dsp:cNvPr id="0" name=""/>
        <dsp:cNvSpPr/>
      </dsp:nvSpPr>
      <dsp:spPr>
        <a:xfrm>
          <a:off x="3175673" y="1785854"/>
          <a:ext cx="174960" cy="174960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776E51A-723A-4EE7-8938-8E3ECCFC941D}">
      <dsp:nvSpPr>
        <dsp:cNvPr id="0" name=""/>
        <dsp:cNvSpPr/>
      </dsp:nvSpPr>
      <dsp:spPr>
        <a:xfrm rot="5400000">
          <a:off x="3697001" y="1277913"/>
          <a:ext cx="617270" cy="102712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61437F1-57A7-4C69-807A-9260A8BD7F6D}">
      <dsp:nvSpPr>
        <dsp:cNvPr id="0" name=""/>
        <dsp:cNvSpPr/>
      </dsp:nvSpPr>
      <dsp:spPr>
        <a:xfrm>
          <a:off x="2409932" y="2124229"/>
          <a:ext cx="1111953" cy="8128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тесного сотрудничества социальных партнеров и педагогов в данном направлении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09932" y="2124229"/>
        <a:ext cx="1111953" cy="812826"/>
      </dsp:txXfrm>
    </dsp:sp>
    <dsp:sp modelId="{F0D0C075-33A3-4B0E-B948-A2257F472B42}">
      <dsp:nvSpPr>
        <dsp:cNvPr id="0" name=""/>
        <dsp:cNvSpPr/>
      </dsp:nvSpPr>
      <dsp:spPr>
        <a:xfrm>
          <a:off x="4279916" y="1240427"/>
          <a:ext cx="174960" cy="174960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40DF9E9-8532-418E-9C57-56183321D04A}">
      <dsp:nvSpPr>
        <dsp:cNvPr id="0" name=""/>
        <dsp:cNvSpPr/>
      </dsp:nvSpPr>
      <dsp:spPr>
        <a:xfrm rot="5400000">
          <a:off x="4801251" y="671881"/>
          <a:ext cx="617270" cy="102712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3BD84EF-BADD-4F59-A83B-D9AE5824CAC3}">
      <dsp:nvSpPr>
        <dsp:cNvPr id="0" name=""/>
        <dsp:cNvSpPr/>
      </dsp:nvSpPr>
      <dsp:spPr>
        <a:xfrm>
          <a:off x="5752786" y="350676"/>
          <a:ext cx="885156" cy="8128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Проанализировать и обобщить полученный 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результат (итоговый мониторинг)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52786" y="350676"/>
        <a:ext cx="885156" cy="812826"/>
      </dsp:txXfrm>
    </dsp:sp>
    <dsp:sp modelId="{09984A1A-399C-4EE1-94E2-A4FE665D94A6}">
      <dsp:nvSpPr>
        <dsp:cNvPr id="0" name=""/>
        <dsp:cNvSpPr/>
      </dsp:nvSpPr>
      <dsp:spPr>
        <a:xfrm>
          <a:off x="5398554" y="647976"/>
          <a:ext cx="174960" cy="174960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73F3104-6A14-4796-8D41-6D56D56549A4}">
      <dsp:nvSpPr>
        <dsp:cNvPr id="0" name=""/>
        <dsp:cNvSpPr/>
      </dsp:nvSpPr>
      <dsp:spPr>
        <a:xfrm rot="5400000">
          <a:off x="5896185" y="5622"/>
          <a:ext cx="617270" cy="102712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CDE8D8E-C7B8-49EF-B797-35B3CAA66E8A}">
      <dsp:nvSpPr>
        <dsp:cNvPr id="0" name=""/>
        <dsp:cNvSpPr/>
      </dsp:nvSpPr>
      <dsp:spPr>
        <a:xfrm>
          <a:off x="4652999" y="1038792"/>
          <a:ext cx="1073452" cy="8128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Участие в концертах и фестивалях патриотической направленности, конкурсах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52999" y="1038792"/>
        <a:ext cx="1073452" cy="8128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94F929-91C6-4306-9C35-E97C2903ED36}">
      <dsp:nvSpPr>
        <dsp:cNvPr id="0" name=""/>
        <dsp:cNvSpPr/>
      </dsp:nvSpPr>
      <dsp:spPr>
        <a:xfrm>
          <a:off x="2701331" y="1506785"/>
          <a:ext cx="2049656" cy="203007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МБДОУ </a:t>
          </a:r>
          <a:r>
            <a:rPr lang="ru-RU" sz="2000" b="1" kern="1200" dirty="0" err="1" smtClean="0"/>
            <a:t>Кирил-ловский</a:t>
          </a:r>
          <a:r>
            <a:rPr lang="ru-RU" sz="2000" b="1" kern="1200" dirty="0" smtClean="0"/>
            <a:t> </a:t>
          </a:r>
          <a:r>
            <a:rPr lang="ru-RU" sz="2000" b="1" kern="1200" dirty="0" err="1" smtClean="0"/>
            <a:t>д</a:t>
          </a:r>
          <a:r>
            <a:rPr lang="ru-RU" sz="2000" b="1" kern="1200" dirty="0" smtClean="0"/>
            <a:t>/с№36</a:t>
          </a:r>
          <a:endParaRPr lang="ru-RU" sz="2000" b="1" kern="1200" dirty="0"/>
        </a:p>
      </dsp:txBody>
      <dsp:txXfrm>
        <a:off x="3001496" y="1804083"/>
        <a:ext cx="1449326" cy="1435482"/>
      </dsp:txXfrm>
    </dsp:sp>
    <dsp:sp modelId="{750DE05B-43D8-4AD8-976A-D4112BD52C4E}">
      <dsp:nvSpPr>
        <dsp:cNvPr id="0" name=""/>
        <dsp:cNvSpPr/>
      </dsp:nvSpPr>
      <dsp:spPr>
        <a:xfrm rot="16200000">
          <a:off x="3607892" y="1373409"/>
          <a:ext cx="236535" cy="30216"/>
        </a:xfrm>
        <a:custGeom>
          <a:avLst/>
          <a:gdLst/>
          <a:ahLst/>
          <a:cxnLst/>
          <a:rect l="0" t="0" r="0" b="0"/>
          <a:pathLst>
            <a:path>
              <a:moveTo>
                <a:pt x="0" y="15108"/>
              </a:moveTo>
              <a:lnTo>
                <a:pt x="236535" y="1510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720246" y="1382603"/>
        <a:ext cx="11826" cy="11826"/>
      </dsp:txXfrm>
    </dsp:sp>
    <dsp:sp modelId="{9679006A-4E1C-4BA7-B336-225178A495BA}">
      <dsp:nvSpPr>
        <dsp:cNvPr id="0" name=""/>
        <dsp:cNvSpPr/>
      </dsp:nvSpPr>
      <dsp:spPr>
        <a:xfrm>
          <a:off x="3100658" y="19245"/>
          <a:ext cx="1251003" cy="1251003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Кирилловский ДК</a:t>
          </a:r>
          <a:endParaRPr lang="ru-RU" sz="1400" b="1" kern="1200" dirty="0"/>
        </a:p>
      </dsp:txBody>
      <dsp:txXfrm>
        <a:off x="3283863" y="202450"/>
        <a:ext cx="884593" cy="884593"/>
      </dsp:txXfrm>
    </dsp:sp>
    <dsp:sp modelId="{B68BA9B4-0951-4618-AB02-EEA10A7E3413}">
      <dsp:nvSpPr>
        <dsp:cNvPr id="0" name=""/>
        <dsp:cNvSpPr/>
      </dsp:nvSpPr>
      <dsp:spPr>
        <a:xfrm rot="19285714">
          <a:off x="4499248" y="1798256"/>
          <a:ext cx="230585" cy="30216"/>
        </a:xfrm>
        <a:custGeom>
          <a:avLst/>
          <a:gdLst/>
          <a:ahLst/>
          <a:cxnLst/>
          <a:rect l="0" t="0" r="0" b="0"/>
          <a:pathLst>
            <a:path>
              <a:moveTo>
                <a:pt x="0" y="15108"/>
              </a:moveTo>
              <a:lnTo>
                <a:pt x="230585" y="1510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608776" y="1807599"/>
        <a:ext cx="11529" cy="11529"/>
      </dsp:txXfrm>
    </dsp:sp>
    <dsp:sp modelId="{4485CEE5-01C4-4763-ADB3-E47FF303C777}">
      <dsp:nvSpPr>
        <dsp:cNvPr id="0" name=""/>
        <dsp:cNvSpPr/>
      </dsp:nvSpPr>
      <dsp:spPr>
        <a:xfrm>
          <a:off x="4568216" y="725984"/>
          <a:ext cx="1251003" cy="1251003"/>
        </a:xfrm>
        <a:prstGeom prst="ellipse">
          <a:avLst/>
        </a:prstGeom>
        <a:gradFill rotWithShape="0">
          <a:gsLst>
            <a:gs pos="0">
              <a:schemeClr val="accent2">
                <a:hueOff val="780253"/>
                <a:satOff val="-973"/>
                <a:lumOff val="229"/>
                <a:alphaOff val="0"/>
                <a:shade val="51000"/>
                <a:satMod val="130000"/>
              </a:schemeClr>
            </a:gs>
            <a:gs pos="80000">
              <a:schemeClr val="accent2">
                <a:hueOff val="780253"/>
                <a:satOff val="-973"/>
                <a:lumOff val="229"/>
                <a:alphaOff val="0"/>
                <a:shade val="93000"/>
                <a:satMod val="130000"/>
              </a:schemeClr>
            </a:gs>
            <a:gs pos="100000">
              <a:schemeClr val="accent2">
                <a:hueOff val="780253"/>
                <a:satOff val="-973"/>
                <a:lumOff val="2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БДШИ</a:t>
          </a:r>
          <a:endParaRPr lang="ru-RU" sz="1400" b="1" kern="1200" dirty="0"/>
        </a:p>
      </dsp:txBody>
      <dsp:txXfrm>
        <a:off x="4751421" y="909189"/>
        <a:ext cx="884593" cy="884593"/>
      </dsp:txXfrm>
    </dsp:sp>
    <dsp:sp modelId="{B2C09679-48B0-4CD6-89A4-21ACE1FAC8D6}">
      <dsp:nvSpPr>
        <dsp:cNvPr id="0" name=""/>
        <dsp:cNvSpPr/>
      </dsp:nvSpPr>
      <dsp:spPr>
        <a:xfrm rot="771429">
          <a:off x="4721966" y="2759935"/>
          <a:ext cx="227238" cy="30216"/>
        </a:xfrm>
        <a:custGeom>
          <a:avLst/>
          <a:gdLst/>
          <a:ahLst/>
          <a:cxnLst/>
          <a:rect l="0" t="0" r="0" b="0"/>
          <a:pathLst>
            <a:path>
              <a:moveTo>
                <a:pt x="0" y="15108"/>
              </a:moveTo>
              <a:lnTo>
                <a:pt x="227238" y="1510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829904" y="2769362"/>
        <a:ext cx="11361" cy="11361"/>
      </dsp:txXfrm>
    </dsp:sp>
    <dsp:sp modelId="{00880429-EB43-47BD-A51C-5E289A75F669}">
      <dsp:nvSpPr>
        <dsp:cNvPr id="0" name=""/>
        <dsp:cNvSpPr/>
      </dsp:nvSpPr>
      <dsp:spPr>
        <a:xfrm>
          <a:off x="4930672" y="2314011"/>
          <a:ext cx="1251003" cy="1251003"/>
        </a:xfrm>
        <a:prstGeom prst="ellipse">
          <a:avLst/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shade val="51000"/>
                <a:satMod val="130000"/>
              </a:schemeClr>
            </a:gs>
            <a:gs pos="80000">
              <a:schemeClr val="accent2">
                <a:hueOff val="1560506"/>
                <a:satOff val="-1946"/>
                <a:lumOff val="458"/>
                <a:alphaOff val="0"/>
                <a:shade val="93000"/>
                <a:satMod val="13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Театр Драмы</a:t>
          </a:r>
          <a:endParaRPr lang="ru-RU" sz="1400" b="1" kern="1200" dirty="0"/>
        </a:p>
      </dsp:txBody>
      <dsp:txXfrm>
        <a:off x="5113877" y="2497216"/>
        <a:ext cx="884593" cy="884593"/>
      </dsp:txXfrm>
    </dsp:sp>
    <dsp:sp modelId="{F10CFD1F-624E-4089-8229-A84262E3DB19}">
      <dsp:nvSpPr>
        <dsp:cNvPr id="0" name=""/>
        <dsp:cNvSpPr/>
      </dsp:nvSpPr>
      <dsp:spPr>
        <a:xfrm rot="3857143">
          <a:off x="4100921" y="3528611"/>
          <a:ext cx="234714" cy="30216"/>
        </a:xfrm>
        <a:custGeom>
          <a:avLst/>
          <a:gdLst/>
          <a:ahLst/>
          <a:cxnLst/>
          <a:rect l="0" t="0" r="0" b="0"/>
          <a:pathLst>
            <a:path>
              <a:moveTo>
                <a:pt x="0" y="15108"/>
              </a:moveTo>
              <a:lnTo>
                <a:pt x="234714" y="1510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212410" y="3537851"/>
        <a:ext cx="11735" cy="11735"/>
      </dsp:txXfrm>
    </dsp:sp>
    <dsp:sp modelId="{8DB02B42-EA86-4801-B4A9-B74EB6603E6C}">
      <dsp:nvSpPr>
        <dsp:cNvPr id="0" name=""/>
        <dsp:cNvSpPr/>
      </dsp:nvSpPr>
      <dsp:spPr>
        <a:xfrm>
          <a:off x="3915091" y="3587510"/>
          <a:ext cx="1251003" cy="1251003"/>
        </a:xfrm>
        <a:prstGeom prst="ellipse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АФ ННГУ им. Лобачевского</a:t>
          </a:r>
          <a:endParaRPr lang="ru-RU" sz="1400" b="1" kern="1200" dirty="0"/>
        </a:p>
      </dsp:txBody>
      <dsp:txXfrm>
        <a:off x="4098296" y="3770715"/>
        <a:ext cx="884593" cy="884593"/>
      </dsp:txXfrm>
    </dsp:sp>
    <dsp:sp modelId="{1D87B63D-FC20-4575-9C18-1692E07A8C52}">
      <dsp:nvSpPr>
        <dsp:cNvPr id="0" name=""/>
        <dsp:cNvSpPr/>
      </dsp:nvSpPr>
      <dsp:spPr>
        <a:xfrm rot="6942857">
          <a:off x="3116684" y="3528611"/>
          <a:ext cx="234714" cy="30216"/>
        </a:xfrm>
        <a:custGeom>
          <a:avLst/>
          <a:gdLst/>
          <a:ahLst/>
          <a:cxnLst/>
          <a:rect l="0" t="0" r="0" b="0"/>
          <a:pathLst>
            <a:path>
              <a:moveTo>
                <a:pt x="0" y="15108"/>
              </a:moveTo>
              <a:lnTo>
                <a:pt x="234714" y="1510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228173" y="3537851"/>
        <a:ext cx="11735" cy="11735"/>
      </dsp:txXfrm>
    </dsp:sp>
    <dsp:sp modelId="{E7005738-E394-4104-9B82-54E6F22C458C}">
      <dsp:nvSpPr>
        <dsp:cNvPr id="0" name=""/>
        <dsp:cNvSpPr/>
      </dsp:nvSpPr>
      <dsp:spPr>
        <a:xfrm>
          <a:off x="2286225" y="3587510"/>
          <a:ext cx="1251003" cy="1251003"/>
        </a:xfrm>
        <a:prstGeom prst="ellipse">
          <a:avLst/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танцевальные коллективы</a:t>
          </a:r>
          <a:endParaRPr lang="ru-RU" sz="1400" b="1" kern="1200" dirty="0"/>
        </a:p>
      </dsp:txBody>
      <dsp:txXfrm>
        <a:off x="2469430" y="3770715"/>
        <a:ext cx="884593" cy="884593"/>
      </dsp:txXfrm>
    </dsp:sp>
    <dsp:sp modelId="{68A36A49-EE57-43C5-AD12-45171D0CE2E3}">
      <dsp:nvSpPr>
        <dsp:cNvPr id="0" name=""/>
        <dsp:cNvSpPr/>
      </dsp:nvSpPr>
      <dsp:spPr>
        <a:xfrm rot="10028571">
          <a:off x="2503115" y="2759935"/>
          <a:ext cx="227238" cy="30216"/>
        </a:xfrm>
        <a:custGeom>
          <a:avLst/>
          <a:gdLst/>
          <a:ahLst/>
          <a:cxnLst/>
          <a:rect l="0" t="0" r="0" b="0"/>
          <a:pathLst>
            <a:path>
              <a:moveTo>
                <a:pt x="0" y="15108"/>
              </a:moveTo>
              <a:lnTo>
                <a:pt x="227238" y="1510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611053" y="2769362"/>
        <a:ext cx="11361" cy="11361"/>
      </dsp:txXfrm>
    </dsp:sp>
    <dsp:sp modelId="{69A99F14-B95E-4250-91E9-77A81A726374}">
      <dsp:nvSpPr>
        <dsp:cNvPr id="0" name=""/>
        <dsp:cNvSpPr/>
      </dsp:nvSpPr>
      <dsp:spPr>
        <a:xfrm>
          <a:off x="1270643" y="2314011"/>
          <a:ext cx="1251003" cy="1251003"/>
        </a:xfrm>
        <a:prstGeom prst="ellipse">
          <a:avLst/>
        </a:prstGeom>
        <a:gradFill rotWithShape="0">
          <a:gsLst>
            <a:gs pos="0">
              <a:schemeClr val="accent2">
                <a:hueOff val="3901266"/>
                <a:satOff val="-4866"/>
                <a:lumOff val="1144"/>
                <a:alphaOff val="0"/>
                <a:shade val="51000"/>
                <a:satMod val="130000"/>
              </a:schemeClr>
            </a:gs>
            <a:gs pos="80000">
              <a:schemeClr val="accent2">
                <a:hueOff val="3901266"/>
                <a:satOff val="-4866"/>
                <a:lumOff val="1144"/>
                <a:alphaOff val="0"/>
                <a:shade val="93000"/>
                <a:satMod val="130000"/>
              </a:schemeClr>
            </a:gs>
            <a:gs pos="100000">
              <a:schemeClr val="accent2">
                <a:hueOff val="3901266"/>
                <a:satOff val="-4866"/>
                <a:lumOff val="114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Благочиние района</a:t>
          </a:r>
          <a:endParaRPr lang="ru-RU" sz="1400" b="1" kern="1200" dirty="0"/>
        </a:p>
      </dsp:txBody>
      <dsp:txXfrm>
        <a:off x="1453848" y="2497216"/>
        <a:ext cx="884593" cy="884593"/>
      </dsp:txXfrm>
    </dsp:sp>
    <dsp:sp modelId="{F6EB4D0C-5731-4004-A460-AD70430C8778}">
      <dsp:nvSpPr>
        <dsp:cNvPr id="0" name=""/>
        <dsp:cNvSpPr/>
      </dsp:nvSpPr>
      <dsp:spPr>
        <a:xfrm rot="13114286">
          <a:off x="2722485" y="1798256"/>
          <a:ext cx="230585" cy="30216"/>
        </a:xfrm>
        <a:custGeom>
          <a:avLst/>
          <a:gdLst/>
          <a:ahLst/>
          <a:cxnLst/>
          <a:rect l="0" t="0" r="0" b="0"/>
          <a:pathLst>
            <a:path>
              <a:moveTo>
                <a:pt x="0" y="15108"/>
              </a:moveTo>
              <a:lnTo>
                <a:pt x="230585" y="1510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832014" y="1807599"/>
        <a:ext cx="11529" cy="11529"/>
      </dsp:txXfrm>
    </dsp:sp>
    <dsp:sp modelId="{F4DF9757-26F2-49EC-8474-C7F820487910}">
      <dsp:nvSpPr>
        <dsp:cNvPr id="0" name=""/>
        <dsp:cNvSpPr/>
      </dsp:nvSpPr>
      <dsp:spPr>
        <a:xfrm>
          <a:off x="1633100" y="725984"/>
          <a:ext cx="1251003" cy="1251003"/>
        </a:xfrm>
        <a:prstGeom prst="ellipse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Другие ДОУ района</a:t>
          </a:r>
          <a:endParaRPr lang="ru-RU" sz="1400" b="1" kern="1200" dirty="0"/>
        </a:p>
      </dsp:txBody>
      <dsp:txXfrm>
        <a:off x="1816305" y="909189"/>
        <a:ext cx="884593" cy="8845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Admin\Рабочий стол\для шаблонов\ввсс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357313"/>
            <a:ext cx="7400925" cy="38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C:\Documents and Settings\Admin\Рабочий стол\угадай\Зелёный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6630988"/>
            <a:ext cx="10668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64538" y="0"/>
            <a:ext cx="779462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38" y="0"/>
            <a:ext cx="2071687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35743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F28CF-4135-4DAA-8F3E-784CECC6DA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ACC73-BA80-4BBE-98DF-202FD20D6564}" type="datetimeFigureOut">
              <a:rPr lang="ru-RU"/>
              <a:pPr>
                <a:defRPr/>
              </a:pPr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7E3DA-64F1-42C1-8F44-4839EFB92A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917D0-56DE-4F7E-A7B9-F29A2BE640CB}" type="datetimeFigureOut">
              <a:rPr lang="ru-RU"/>
              <a:pPr>
                <a:defRPr/>
              </a:pPr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D934C-FD36-47AA-AEDF-6CF9371D23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64538" y="0"/>
            <a:ext cx="779462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38" y="0"/>
            <a:ext cx="2071687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6E2AB-6C85-4401-B577-99F0B55CAF99}" type="datetimeFigureOut">
              <a:rPr lang="ru-RU"/>
              <a:pPr>
                <a:defRPr/>
              </a:pPr>
              <a:t>24.04.2020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555C6-AA49-4A6A-BE65-CE8047C2EC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64538" y="0"/>
            <a:ext cx="779462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38" y="0"/>
            <a:ext cx="2071687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A688D-0965-4603-9A53-E24742F5C9D3}" type="datetimeFigureOut">
              <a:rPr lang="ru-RU"/>
              <a:pPr>
                <a:defRPr/>
              </a:pPr>
              <a:t>24.04.2020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94ADF-D976-4FCD-B7F2-91ED326057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8F41B-9ABC-4E2F-9C5E-9B384E3047CA}" type="datetimeFigureOut">
              <a:rPr lang="ru-RU"/>
              <a:pPr>
                <a:defRPr/>
              </a:pPr>
              <a:t>24.04.2020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B1438-E49A-411F-8590-FA4A3FB468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06911-9EC4-42AA-8F10-30D0A6E91279}" type="datetimeFigureOut">
              <a:rPr lang="ru-RU"/>
              <a:pPr>
                <a:defRPr/>
              </a:pPr>
              <a:t>24.04.2020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ECE42-839F-4D3B-9842-A2F1B7A471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6EF1C-045E-4477-822C-2C93F30DCDED}" type="datetimeFigureOut">
              <a:rPr lang="ru-RU"/>
              <a:pPr>
                <a:defRPr/>
              </a:pPr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D4962-5EFD-4067-B069-8CBC4988E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E2EE2-8972-44DE-94F5-63312427EF49}" type="datetimeFigureOut">
              <a:rPr lang="ru-RU"/>
              <a:pPr>
                <a:defRPr/>
              </a:pPr>
              <a:t>24.04.2020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B218F-44B6-4A81-BA1A-C4F5E8213B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C5812-0BEC-47DD-A14B-4CEB015CD2E4}" type="datetimeFigureOut">
              <a:rPr lang="ru-RU"/>
              <a:pPr>
                <a:defRPr/>
              </a:pPr>
              <a:t>24.04.2020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5DB12-38F3-475B-B0EB-B978E8CEF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64538" y="0"/>
            <a:ext cx="779462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38" y="0"/>
            <a:ext cx="2071687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5C94E-A506-44EA-A45F-45AFA34653F3}" type="datetimeFigureOut">
              <a:rPr lang="ru-RU"/>
              <a:pPr>
                <a:defRPr/>
              </a:pPr>
              <a:t>24.04.2020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E9094-D0CF-4CBE-B51F-B79E9A6583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E6ED1F-282C-4FA0-B621-3C2F8BBCC44D}" type="datetimeFigureOut">
              <a:rPr lang="ru-RU"/>
              <a:pPr>
                <a:defRPr/>
              </a:pPr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DAF0C96-B927-49ED-B9E1-6546A7BD8D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4786313"/>
            <a:ext cx="804863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5" descr="C:\Documents and Settings\Admin\Рабочий стол\для шаблонов\Копия прозр2.gif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256588" y="4572000"/>
            <a:ext cx="88741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072313" y="6053138"/>
            <a:ext cx="2071687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693" r:id="rId10"/>
    <p:sldLayoutId id="214748369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2195736" y="2589602"/>
            <a:ext cx="6768752" cy="2351565"/>
          </a:xfrm>
        </p:spPr>
        <p:txBody>
          <a:bodyPr/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Аналитический отчет работы музыкального руководителя на тему: 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НРАВСТВЕННО-ПАТРИОТИЧЕСКИХ ЧУВСТВ СРЕДСТВАМИ ДЕТСКОГО ТАНЦА»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5572116"/>
            <a:ext cx="4466170" cy="1285884"/>
          </a:xfrm>
        </p:spPr>
        <p:txBody>
          <a:bodyPr rtlCol="0">
            <a:normAutofit lnSpcReduction="10000"/>
          </a:bodyPr>
          <a:lstStyle/>
          <a:p>
            <a:pPr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музыкальный руководитель 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кв.категории</a:t>
            </a: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Зотова Нина Анатольевна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" y="116632"/>
            <a:ext cx="75632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Кирилловский детский сад №36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980728"/>
          </a:xfrm>
        </p:spPr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 детского танца патриотической направленности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447" y="1253827"/>
            <a:ext cx="2877000" cy="216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450" y="4147779"/>
            <a:ext cx="2878616" cy="216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8" r="13965"/>
          <a:stretch/>
        </p:blipFill>
        <p:spPr>
          <a:xfrm>
            <a:off x="5764885" y="1282180"/>
            <a:ext cx="2986810" cy="2160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-55161" y="1988840"/>
            <a:ext cx="21222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Военно-</a:t>
            </a:r>
          </a:p>
          <a:p>
            <a:pPr algn="ctr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атриоти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algn="ctr"/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ческий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танец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44227" y="3690014"/>
            <a:ext cx="2543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Танец «Закаты алые»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20837" y="3690014"/>
            <a:ext cx="2823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Танец «Раз-два, левой!»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50" y="4162986"/>
            <a:ext cx="3438306" cy="216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44227" y="6396212"/>
            <a:ext cx="2136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Матросский танец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378695" y="6455206"/>
            <a:ext cx="201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Танец богатырей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980728"/>
          </a:xfrm>
        </p:spPr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 детского танца патриотической направленности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4" t="1" r="13522" b="72"/>
          <a:stretch/>
        </p:blipFill>
        <p:spPr>
          <a:xfrm>
            <a:off x="5868144" y="1236286"/>
            <a:ext cx="3066000" cy="2016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7" t="3559"/>
          <a:stretch/>
        </p:blipFill>
        <p:spPr>
          <a:xfrm>
            <a:off x="2324613" y="1248531"/>
            <a:ext cx="3321001" cy="2016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130" y="4146927"/>
            <a:ext cx="3242640" cy="2160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42622" y="1236286"/>
            <a:ext cx="21957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(стилизованный) танец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03940" y="3310582"/>
            <a:ext cx="29341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Танец с платками </a:t>
            </a:r>
          </a:p>
          <a:p>
            <a:r>
              <a:rPr lang="ru-RU" dirty="0" smtClean="0"/>
              <a:t>«Счастье русской земли»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362182" y="3449081"/>
            <a:ext cx="20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Танец «Ярмарка»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078" y="4149080"/>
            <a:ext cx="2879999" cy="216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52055" y="6381328"/>
            <a:ext cx="1266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Хороводы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44208" y="6381328"/>
            <a:ext cx="213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Танец «Каблучок»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808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980728"/>
          </a:xfrm>
        </p:spPr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 детского танца патриотической направленности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144" y="4149320"/>
            <a:ext cx="3108845" cy="216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0" r="-400" b="34251"/>
          <a:stretch/>
        </p:blipFill>
        <p:spPr>
          <a:xfrm>
            <a:off x="2454128" y="4149320"/>
            <a:ext cx="3037330" cy="21600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0" y="1165241"/>
            <a:ext cx="21957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(стилизованный) танец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t="10101" r="9052" b="6951"/>
          <a:stretch/>
        </p:blipFill>
        <p:spPr>
          <a:xfrm>
            <a:off x="2454128" y="1251222"/>
            <a:ext cx="3007599" cy="216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986" y="1251222"/>
            <a:ext cx="3241266" cy="216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67744" y="3622100"/>
            <a:ext cx="340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Танец «Русские </a:t>
            </a:r>
            <a:r>
              <a:rPr lang="ru-RU" dirty="0" err="1" smtClean="0"/>
              <a:t>Матрешечки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047582" y="3626784"/>
            <a:ext cx="2783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Танец «Иван да Марья»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717114" y="6448137"/>
            <a:ext cx="2855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Парный танец «Галоши»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535143" y="6443804"/>
            <a:ext cx="2148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Танец «</a:t>
            </a:r>
            <a:r>
              <a:rPr lang="ru-RU" dirty="0" err="1" smtClean="0"/>
              <a:t>Воротики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329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980728"/>
          </a:xfrm>
        </p:spPr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 детского танца патриотической направленности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1165241"/>
            <a:ext cx="24837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Календарные детские танцы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470" y="4349786"/>
            <a:ext cx="3676329" cy="20689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0" r="5479" b="6947"/>
          <a:stretch/>
        </p:blipFill>
        <p:spPr>
          <a:xfrm>
            <a:off x="6074277" y="2264277"/>
            <a:ext cx="2952328" cy="24285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666" y="1393032"/>
            <a:ext cx="3658133" cy="20855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13061" y="3544831"/>
            <a:ext cx="3199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Танец с осенними листьями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596975" y="4797152"/>
            <a:ext cx="1906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Весенний вальс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19415" y="6491757"/>
            <a:ext cx="3004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Танец «Русская зимушка»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10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980728"/>
          </a:xfrm>
        </p:spPr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 детского танца патриотической направленности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1165241"/>
            <a:ext cx="22982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Спортивный танец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00" r="1000" b="15351"/>
          <a:stretch/>
        </p:blipFill>
        <p:spPr>
          <a:xfrm>
            <a:off x="2483768" y="1196752"/>
            <a:ext cx="3054878" cy="237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780928"/>
            <a:ext cx="3168352" cy="23774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11760" y="3573016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Танец «Если очень захотеть, </a:t>
            </a:r>
          </a:p>
          <a:p>
            <a:pPr algn="ctr"/>
            <a:r>
              <a:rPr lang="ru-RU" dirty="0" smtClean="0"/>
              <a:t>можно в космос полететь»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221088"/>
            <a:ext cx="3126886" cy="23476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64691" y="5222200"/>
            <a:ext cx="2927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Зарядка молодых бойцов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737815" y="6568698"/>
            <a:ext cx="2800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Разминка «Моя Россия»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736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98072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Взаимосвязь с воспитателями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268760"/>
            <a:ext cx="6097119" cy="558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2452"/>
            <a:ext cx="2284901" cy="1714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1966"/>
            <a:ext cx="2272704" cy="16992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3472"/>
            <a:ext cx="2272704" cy="170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03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 с родителями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556792"/>
            <a:ext cx="2666727" cy="199379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703362"/>
            <a:ext cx="2699792" cy="20248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150" y="4703362"/>
            <a:ext cx="2769369" cy="20770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928" y="1553743"/>
            <a:ext cx="1872208" cy="2647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 с социальными партнерами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одержимое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0154074"/>
              </p:ext>
            </p:extLst>
          </p:nvPr>
        </p:nvGraphicFramePr>
        <p:xfrm>
          <a:off x="1872208" y="1700808"/>
          <a:ext cx="7452320" cy="4857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мониторинга 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0148280"/>
              </p:ext>
            </p:extLst>
          </p:nvPr>
        </p:nvGraphicFramePr>
        <p:xfrm>
          <a:off x="3094543" y="1268760"/>
          <a:ext cx="4824536" cy="26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8964778"/>
              </p:ext>
            </p:extLst>
          </p:nvPr>
        </p:nvGraphicFramePr>
        <p:xfrm>
          <a:off x="3089381" y="4112784"/>
          <a:ext cx="4824536" cy="26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26383" y="1251996"/>
            <a:ext cx="2664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Стартовый мониторинг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06433" y="4096020"/>
            <a:ext cx="2518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Итоговый мониторинг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990"/>
            <a:ext cx="8229600" cy="928694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Распространение и трансляция опыта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628800"/>
            <a:ext cx="3168352" cy="37412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910" y="3808311"/>
            <a:ext cx="2208127" cy="31234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734569"/>
            <a:ext cx="2208127" cy="3123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35556" y="-12700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542722"/>
            <a:ext cx="6696744" cy="50277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916" y="1548172"/>
            <a:ext cx="3563888" cy="26729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конкурсах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797" y="1353290"/>
            <a:ext cx="3168352" cy="23774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232" y="4293096"/>
            <a:ext cx="3779912" cy="21262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44816" y="1422373"/>
            <a:ext cx="29523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Победа в региональном конкурсе театрального творчества детей дошкольного возраста в номинации «Спектакль». Сказка-опера «Гуси-лебеди», проводимым АФ ННГУ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2453" y="4123946"/>
            <a:ext cx="21316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Победитель в номинации «Спортивный танец» в районом соревновании «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Малашиада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2019». Спортивный танец «Если очень захотеть, можно в космос полететь»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94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7744" y="1175885"/>
            <a:ext cx="6696744" cy="5682115"/>
          </a:xfrm>
        </p:spPr>
        <p:txBody>
          <a:bodyPr/>
          <a:lstStyle/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Для дальнейшего развития данного направления педагогической деятельности: необходимо приобрести новое техническое оборудование: радиомикрофон, колонки, зеркала в музыкальный зал, детские музыкальные инструменты (наборы колокольчиков);</a:t>
            </a:r>
          </a:p>
          <a:p>
            <a:pPr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продолжать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пополнять костюмерную сценическими и ролевыми костюмами.</a:t>
            </a:r>
          </a:p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оказывать коллегам активное содействие в методическом плане;</a:t>
            </a:r>
          </a:p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активнее привлекать родителей к участию в праздниках, развлечениях, с этой целью разработать соответствующие формы и методы работы;</a:t>
            </a:r>
          </a:p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оформить стенд «Музыка и дети»;</a:t>
            </a:r>
          </a:p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продолжить работу по теме самообразования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нравственно-патриотических чувств средствами детского танца».</a:t>
            </a:r>
          </a:p>
          <a:p>
            <a:pPr>
              <a:buNone/>
            </a:pPr>
            <a:endParaRPr lang="ru-RU" sz="2400" dirty="0"/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595" y="3501008"/>
            <a:ext cx="4209705" cy="3160571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2060848"/>
            <a:ext cx="8229600" cy="2214578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323528" y="-17140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1195698"/>
            <a:ext cx="7056784" cy="469742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None/>
              <a:defRPr/>
            </a:pPr>
            <a:r>
              <a:rPr lang="ru-RU" dirty="0" smtClean="0"/>
              <a:t>   Воспитание культурной, нравственно-патриотической,  эстетически развитой личности средствами детского танца.</a:t>
            </a: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pic>
        <p:nvPicPr>
          <p:cNvPr id="2052" name="Picture 4" descr="D:\Pictures\photo_14772046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5856" y="3544412"/>
            <a:ext cx="4857784" cy="3313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040560" cy="710952"/>
          </a:xfrm>
          <a:noFill/>
          <a:ln>
            <a:solidFill>
              <a:schemeClr val="bg1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95736" y="1124744"/>
            <a:ext cx="6768752" cy="5503780"/>
          </a:xfrm>
        </p:spPr>
        <p:txBody>
          <a:bodyPr rtlCol="0">
            <a:normAutofit fontScale="62500" lnSpcReduction="2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формировать способности к нравственно-патриотическому воспитанию, реализации творческого потенциала в учебно-игровой, предметно-продуктивной,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социально-ориентированной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деятельности; 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обогащать танцевальный опыт дошкольников выразительными движениями и лексикой детского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танца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создать видеотеку детского патриотического танца, для распространения педагогического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опыта;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аксимально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вовлечь социальных партнеров для раскрытия детского танцевального мастерства и творчества.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760640" cy="710952"/>
          </a:xfrm>
          <a:noFill/>
          <a:ln>
            <a:solidFill>
              <a:schemeClr val="bg1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Пути реализации задач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94271" y="899593"/>
            <a:ext cx="6942225" cy="5728932"/>
          </a:xfrm>
        </p:spPr>
        <p:txBody>
          <a:bodyPr rtlCol="0">
            <a:norm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901081680"/>
              </p:ext>
            </p:extLst>
          </p:nvPr>
        </p:nvGraphicFramePr>
        <p:xfrm>
          <a:off x="2175746" y="1146867"/>
          <a:ext cx="7148782" cy="60222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795707" y="2636912"/>
            <a:ext cx="108054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Определение системы </a:t>
            </a:r>
          </a:p>
          <a:p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работы с детьми по </a:t>
            </a:r>
          </a:p>
          <a:p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обучению танцам 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425943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обеспечение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Содержимое 5" descr="IMG_20170424_0838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06332" y="4005064"/>
            <a:ext cx="3375226" cy="2952742"/>
          </a:xfrm>
          <a:prstGeom prst="round2DiagRect">
            <a:avLst/>
          </a:prstGeom>
        </p:spPr>
      </p:pic>
      <p:pic>
        <p:nvPicPr>
          <p:cNvPr id="7" name="Рисунок 6" descr="IMG_20170413_133113.jpg"/>
          <p:cNvPicPr>
            <a:picLocks noChangeAspect="1"/>
          </p:cNvPicPr>
          <p:nvPr/>
        </p:nvPicPr>
        <p:blipFill>
          <a:blip r:embed="rId3" cstate="print"/>
          <a:srcRect t="8646" r="11527"/>
          <a:stretch>
            <a:fillRect/>
          </a:stretch>
        </p:blipFill>
        <p:spPr>
          <a:xfrm rot="16200000">
            <a:off x="507716" y="541584"/>
            <a:ext cx="2521210" cy="3471110"/>
          </a:xfrm>
          <a:prstGeom prst="round2DiagRect">
            <a:avLst/>
          </a:prstGeom>
        </p:spPr>
      </p:pic>
      <p:pic>
        <p:nvPicPr>
          <p:cNvPr id="8" name="Рисунок 7" descr="IMG_20170413_133400.jpg"/>
          <p:cNvPicPr>
            <a:picLocks noChangeAspect="1"/>
          </p:cNvPicPr>
          <p:nvPr/>
        </p:nvPicPr>
        <p:blipFill>
          <a:blip r:embed="rId4" cstate="print"/>
          <a:srcRect l="5555" t="4938" r="12037"/>
          <a:stretch>
            <a:fillRect/>
          </a:stretch>
        </p:blipFill>
        <p:spPr>
          <a:xfrm>
            <a:off x="2062431" y="3780791"/>
            <a:ext cx="3556790" cy="3077209"/>
          </a:xfrm>
          <a:prstGeom prst="round2DiagRect">
            <a:avLst/>
          </a:prstGeom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268" y="1065357"/>
            <a:ext cx="1814179" cy="287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1" t="2536" r="12145" b="3638"/>
          <a:stretch/>
        </p:blipFill>
        <p:spPr bwMode="auto">
          <a:xfrm>
            <a:off x="7186306" y="1065357"/>
            <a:ext cx="1795252" cy="2859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4595" r="381" b="5233"/>
          <a:stretch/>
        </p:blipFill>
        <p:spPr bwMode="auto">
          <a:xfrm>
            <a:off x="0" y="3780791"/>
            <a:ext cx="2071506" cy="304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841" y="1051904"/>
            <a:ext cx="1799448" cy="2884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4607"/>
            <a:ext cx="8229600" cy="878002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созданию</a:t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предметно-развивающей среды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226523"/>
            <a:ext cx="2511802" cy="1884758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344" y="2851890"/>
            <a:ext cx="2722318" cy="20427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089" y="1244950"/>
            <a:ext cx="2468960" cy="18526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96" r="-4978" b="9136"/>
          <a:stretch/>
        </p:blipFill>
        <p:spPr>
          <a:xfrm>
            <a:off x="6862270" y="4437112"/>
            <a:ext cx="2246234" cy="23042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960" y="4771232"/>
            <a:ext cx="2625586" cy="197013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5042" y="1181997"/>
            <a:ext cx="2555776" cy="58939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eaLnBrk="1" hangingPunct="1">
              <a:buClrTx/>
              <a:buFont typeface="Wingdings" panose="05000000000000000000" pitchFamily="2" charset="2"/>
              <a:buChar char="q"/>
            </a:pPr>
            <a:r>
              <a:rPr lang="ru-RU" alt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просторного зала с соответствующим оформлением удобен для занятий танцами</a:t>
            </a:r>
          </a:p>
          <a:p>
            <a:pPr marL="285750" indent="-285750" eaLnBrk="1" hangingPunct="1">
              <a:buClrTx/>
              <a:buFont typeface="Wingdings" panose="05000000000000000000" pitchFamily="2" charset="2"/>
              <a:buChar char="q"/>
            </a:pPr>
            <a:r>
              <a:rPr lang="ru-RU" alt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Ежегодное </a:t>
            </a:r>
            <a:r>
              <a:rPr lang="ru-RU" alt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пополнение кабинета музыкальными пособиями и музыкальными игрушками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alt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Атрибутика</a:t>
            </a:r>
            <a:r>
              <a:rPr lang="ru-RU" alt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костюмы и игрушки побуждают детей к танцевальной </a:t>
            </a:r>
            <a:r>
              <a:rPr lang="ru-RU" alt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alt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alt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Собрана большая фонотека </a:t>
            </a:r>
            <a:r>
              <a:rPr lang="ru-RU" alt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видеотека с </a:t>
            </a:r>
            <a:r>
              <a:rPr lang="ru-RU" alt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музыкой к танцам и </a:t>
            </a:r>
            <a:r>
              <a:rPr lang="ru-RU" alt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играм.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alt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в каждой группе музыкальных </a:t>
            </a:r>
            <a:r>
              <a:rPr lang="ru-RU" altLang="ru-RU" sz="1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миницентров</a:t>
            </a:r>
            <a:r>
              <a:rPr lang="ru-RU" alt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активизируют самостоятельную деятельность </a:t>
            </a:r>
            <a:r>
              <a:rPr lang="ru-RU" alt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endParaRPr lang="ru-RU" alt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alt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Мини-музей «Русская горница» поддерживает интерес детей к занятиям</a:t>
            </a:r>
            <a:endParaRPr lang="ru-RU" alt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333" y="-21956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взаимодействия с детьми 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2430893" y="1268760"/>
            <a:ext cx="2160240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000" b="1" u="sng" dirty="0">
                <a:solidFill>
                  <a:schemeClr val="tx1"/>
                </a:solidFill>
              </a:rPr>
              <a:t>Первый </a:t>
            </a:r>
            <a:r>
              <a:rPr lang="ru-RU" altLang="ru-RU" sz="2000" b="1" u="sng" dirty="0" smtClean="0">
                <a:solidFill>
                  <a:schemeClr val="tx1"/>
                </a:solidFill>
              </a:rPr>
              <a:t>этап </a:t>
            </a:r>
          </a:p>
          <a:p>
            <a:r>
              <a:rPr lang="ru-RU" altLang="ru-RU" sz="2000" b="1" u="sng" dirty="0" smtClean="0"/>
              <a:t>(знакомство с танцем)</a:t>
            </a:r>
            <a:endParaRPr lang="ru-RU" altLang="ru-RU" sz="2000" b="1" u="sng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chemeClr val="tx1"/>
                </a:solidFill>
              </a:rPr>
              <a:t>Метод показа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chemeClr val="tx1"/>
                </a:solidFill>
              </a:rPr>
              <a:t>Мотивация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chemeClr val="tx1"/>
                </a:solidFill>
              </a:rPr>
              <a:t>Сюжет</a:t>
            </a:r>
          </a:p>
        </p:txBody>
      </p: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4355976" y="2420888"/>
            <a:ext cx="3007329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000" b="1" u="sng" dirty="0">
                <a:solidFill>
                  <a:schemeClr val="tx1"/>
                </a:solidFill>
              </a:rPr>
              <a:t>Второй </a:t>
            </a:r>
            <a:r>
              <a:rPr lang="ru-RU" altLang="ru-RU" sz="2000" b="1" u="sng" dirty="0" smtClean="0">
                <a:solidFill>
                  <a:schemeClr val="tx1"/>
                </a:solidFill>
              </a:rPr>
              <a:t>этап (разучивание танца)</a:t>
            </a:r>
            <a:endParaRPr lang="ru-RU" altLang="ru-RU" sz="2000" b="1" u="sng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chemeClr val="tx1"/>
                </a:solidFill>
              </a:rPr>
              <a:t>«Вовлекающий показ»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chemeClr val="tx1"/>
                </a:solidFill>
              </a:rPr>
              <a:t>Словесные пояснения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chemeClr val="tx1"/>
                </a:solidFill>
              </a:rPr>
              <a:t>Игровой метод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chemeClr val="tx1"/>
                </a:solidFill>
              </a:rPr>
              <a:t>Метод «интересных </a:t>
            </a:r>
            <a:endParaRPr lang="ru-RU" altLang="ru-RU" b="1" dirty="0" smtClean="0">
              <a:solidFill>
                <a:schemeClr val="tx1"/>
              </a:solidFill>
            </a:endParaRPr>
          </a:p>
          <a:p>
            <a:r>
              <a:rPr lang="ru-RU" altLang="ru-RU" b="1" dirty="0" smtClean="0">
                <a:solidFill>
                  <a:schemeClr val="tx1"/>
                </a:solidFill>
              </a:rPr>
              <a:t>названий</a:t>
            </a:r>
            <a:r>
              <a:rPr lang="ru-RU" altLang="ru-RU" b="1" dirty="0">
                <a:solidFill>
                  <a:schemeClr val="tx1"/>
                </a:solidFill>
              </a:rPr>
              <a:t>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chemeClr val="tx1"/>
                </a:solidFill>
              </a:rPr>
              <a:t>Метод звучащих жестов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chemeClr val="tx1"/>
                </a:solidFill>
              </a:rPr>
              <a:t>Моделирование танца</a:t>
            </a: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6757757" y="5013176"/>
            <a:ext cx="19812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000" b="1" u="sng" dirty="0">
                <a:solidFill>
                  <a:schemeClr val="tx1"/>
                </a:solidFill>
              </a:rPr>
              <a:t>Третий </a:t>
            </a:r>
            <a:r>
              <a:rPr lang="ru-RU" altLang="ru-RU" sz="2000" b="1" u="sng" dirty="0" smtClean="0">
                <a:solidFill>
                  <a:schemeClr val="tx1"/>
                </a:solidFill>
              </a:rPr>
              <a:t>этап</a:t>
            </a:r>
          </a:p>
          <a:p>
            <a:r>
              <a:rPr lang="ru-RU" altLang="ru-RU" sz="2000" b="1" u="sng" dirty="0" smtClean="0"/>
              <a:t>(творческий)</a:t>
            </a:r>
            <a:endParaRPr lang="ru-RU" altLang="ru-RU" sz="2000" b="1" u="sng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chemeClr val="tx1"/>
                </a:solidFill>
              </a:rPr>
              <a:t>Метод импровизации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chemeClr val="tx1"/>
                </a:solidFill>
              </a:rPr>
              <a:t>Концентрический метод</a:t>
            </a: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340995"/>
              </p:ext>
            </p:extLst>
          </p:nvPr>
        </p:nvGraphicFramePr>
        <p:xfrm>
          <a:off x="2598056" y="3744327"/>
          <a:ext cx="1590758" cy="1059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Картинка" r:id="rId3" imgW="0" imgH="0" progId="StaticMetafile">
                  <p:embed/>
                </p:oleObj>
              </mc:Choice>
              <mc:Fallback>
                <p:oleObj name="Картинка" r:id="rId3" imgW="0" imgH="0" progId="StaticMetafile">
                  <p:embed/>
                  <p:pic>
                    <p:nvPicPr>
                      <p:cNvPr id="102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8056" y="3744327"/>
                        <a:ext cx="1590758" cy="10598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814" y="5433131"/>
            <a:ext cx="1051255" cy="11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3612859"/>
            <a:ext cx="939853" cy="1191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710" y="1484784"/>
            <a:ext cx="998390" cy="118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4607"/>
            <a:ext cx="8229600" cy="878002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и праздники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3" y="1196752"/>
            <a:ext cx="3215999" cy="2412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402724"/>
            <a:ext cx="3214454" cy="2412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178" y="4391902"/>
            <a:ext cx="3214454" cy="2412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962" y="1133927"/>
            <a:ext cx="2338885" cy="3126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86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ёз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Берёзка</Template>
  <TotalTime>2173</TotalTime>
  <Words>599</Words>
  <Application>Microsoft Office PowerPoint</Application>
  <PresentationFormat>Экран (4:3)</PresentationFormat>
  <Paragraphs>113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Times New Roman</vt:lpstr>
      <vt:lpstr>Wingdings</vt:lpstr>
      <vt:lpstr>Берёзка</vt:lpstr>
      <vt:lpstr>Картинка</vt:lpstr>
      <vt:lpstr>Аналитический отчет работы музыкального руководителя на тему:   «ФОРМИРОВАНИЕ НРАВСТВЕННО-ПАТРИОТИЧЕСКИХ ЧУВСТВ СРЕДСТВАМИ ДЕТСКОГО ТАНЦА»</vt:lpstr>
      <vt:lpstr>Актуальность</vt:lpstr>
      <vt:lpstr>Цель</vt:lpstr>
      <vt:lpstr>Задачи</vt:lpstr>
      <vt:lpstr>Пути реализации задач</vt:lpstr>
      <vt:lpstr>Методическое обеспечение</vt:lpstr>
      <vt:lpstr>Работа по созданию  предметно-развивающей среды</vt:lpstr>
      <vt:lpstr>Методы взаимодействия с детьми </vt:lpstr>
      <vt:lpstr>Мероприятия и праздники</vt:lpstr>
      <vt:lpstr>Разнообразие детского танца патриотической направленности</vt:lpstr>
      <vt:lpstr>Разнообразие детского танца патриотической направленности</vt:lpstr>
      <vt:lpstr>Разнообразие детского танца патриотической направленности</vt:lpstr>
      <vt:lpstr>Разнообразие детского танца патриотической направленности</vt:lpstr>
      <vt:lpstr>Разнообразие детского танца патриотической направленности</vt:lpstr>
      <vt:lpstr>Взаимосвязь с воспитателями</vt:lpstr>
      <vt:lpstr>Сотрудничество с родителями</vt:lpstr>
      <vt:lpstr>Сотрудничество с социальными партнерами</vt:lpstr>
      <vt:lpstr>Результаты мониторинга  </vt:lpstr>
      <vt:lpstr>Распространение и трансляция опыта</vt:lpstr>
      <vt:lpstr>Участие в конкурсах</vt:lpstr>
      <vt:lpstr>Перспективы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по работе фольклорного кружка</dc:title>
  <dc:creator>Admin</dc:creator>
  <cp:lastModifiedBy>Nina</cp:lastModifiedBy>
  <cp:revision>91</cp:revision>
  <dcterms:created xsi:type="dcterms:W3CDTF">2017-03-23T18:17:26Z</dcterms:created>
  <dcterms:modified xsi:type="dcterms:W3CDTF">2020-04-24T13:28:46Z</dcterms:modified>
</cp:coreProperties>
</file>