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8CE89-BF2E-43E4-BC0F-4093BDE6F1D9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0E2E-0FA2-4D10-8DB6-99895A184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058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8CE89-BF2E-43E4-BC0F-4093BDE6F1D9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0E2E-0FA2-4D10-8DB6-99895A184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09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8CE89-BF2E-43E4-BC0F-4093BDE6F1D9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0E2E-0FA2-4D10-8DB6-99895A184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6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8CE89-BF2E-43E4-BC0F-4093BDE6F1D9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0E2E-0FA2-4D10-8DB6-99895A184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619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8CE89-BF2E-43E4-BC0F-4093BDE6F1D9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0E2E-0FA2-4D10-8DB6-99895A184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2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8CE89-BF2E-43E4-BC0F-4093BDE6F1D9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0E2E-0FA2-4D10-8DB6-99895A184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11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8CE89-BF2E-43E4-BC0F-4093BDE6F1D9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0E2E-0FA2-4D10-8DB6-99895A184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097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8CE89-BF2E-43E4-BC0F-4093BDE6F1D9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0E2E-0FA2-4D10-8DB6-99895A184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115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8CE89-BF2E-43E4-BC0F-4093BDE6F1D9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0E2E-0FA2-4D10-8DB6-99895A184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42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8CE89-BF2E-43E4-BC0F-4093BDE6F1D9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0E2E-0FA2-4D10-8DB6-99895A184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81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8CE89-BF2E-43E4-BC0F-4093BDE6F1D9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0E2E-0FA2-4D10-8DB6-99895A184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57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8CE89-BF2E-43E4-BC0F-4093BDE6F1D9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30E2E-0FA2-4D10-8DB6-99895A184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425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dlm6.meta.ua/pic/0/50/112/A6d3Dg5Ag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старший сын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359" end="7568.666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rot="383075">
            <a:off x="4120294" y="676434"/>
            <a:ext cx="7131420" cy="5348566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  <p:pic>
        <p:nvPicPr>
          <p:cNvPr id="1026" name="Picture 2" descr="http://900igr.net/up/datai/167268/0004-004-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9114">
            <a:off x="1086649" y="1788380"/>
            <a:ext cx="2832045" cy="4425071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67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dlm6.meta.ua/pic/0/50/112/A6d3Dg5Ag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Отрывок с Леоновым из Отпуска в сентябре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3146" r="12207"/>
          <a:stretch/>
        </p:blipFill>
        <p:spPr>
          <a:xfrm rot="469078">
            <a:off x="4274657" y="894548"/>
            <a:ext cx="6913625" cy="5217831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  <p:pic>
        <p:nvPicPr>
          <p:cNvPr id="2050" name="Picture 2" descr="https://be2.aldebaran.ru/static/bookimages/29/85/01/29850197.bin.dir/29850197.cover_2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8950">
            <a:off x="1627187" y="2359025"/>
            <a:ext cx="2381250" cy="3781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83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3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dlm6.meta.ua/pic/0/50/112/A6d3Dg5Ag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40791" y="1941801"/>
            <a:ext cx="821571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>
                <a:solidFill>
                  <a:schemeClr val="tx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ч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итайте книги</a:t>
            </a:r>
          </a:p>
          <a:p>
            <a:pPr algn="ctr"/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  <a:ea typeface="Cambria Math" panose="02040503050406030204" pitchFamily="18" charset="0"/>
              </a:rPr>
              <a:t>Александра Вампилова</a:t>
            </a:r>
            <a:endParaRPr lang="ru-RU" sz="7200" dirty="0">
              <a:solidFill>
                <a:schemeClr val="accent1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2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</Words>
  <Application>Microsoft Office PowerPoint</Application>
  <PresentationFormat>Широкоэкранный</PresentationFormat>
  <Paragraphs>2</Paragraphs>
  <Slides>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ВЦ-001</dc:creator>
  <cp:lastModifiedBy>ВЦ-001</cp:lastModifiedBy>
  <cp:revision>6</cp:revision>
  <dcterms:created xsi:type="dcterms:W3CDTF">2017-11-23T02:45:55Z</dcterms:created>
  <dcterms:modified xsi:type="dcterms:W3CDTF">2017-11-23T04:36:55Z</dcterms:modified>
</cp:coreProperties>
</file>