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10" Type="http://schemas.openxmlformats.org/officeDocument/2006/relationships/image" Target="../media/image65.jpeg"/><Relationship Id="rId4" Type="http://schemas.openxmlformats.org/officeDocument/2006/relationships/image" Target="../media/image59.png"/><Relationship Id="rId9" Type="http://schemas.openxmlformats.org/officeDocument/2006/relationships/image" Target="../media/image6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МБУ ДО «Детско-юношеский центр»</a:t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МО </a:t>
            </a:r>
            <a:r>
              <a:rPr lang="ru-RU" sz="2200" b="1" dirty="0" err="1" smtClean="0">
                <a:solidFill>
                  <a:srgbClr val="FF0000"/>
                </a:solidFill>
              </a:rPr>
              <a:t>Ясненский</a:t>
            </a:r>
            <a:r>
              <a:rPr lang="ru-RU" sz="2200" b="1" dirty="0" smtClean="0">
                <a:solidFill>
                  <a:srgbClr val="FF0000"/>
                </a:solidFill>
              </a:rPr>
              <a:t> городской </a:t>
            </a:r>
            <a:r>
              <a:rPr lang="ru-RU" sz="2200" b="1" dirty="0" smtClean="0">
                <a:solidFill>
                  <a:srgbClr val="FF0000"/>
                </a:solidFill>
              </a:rPr>
              <a:t>округ, 2017</a:t>
            </a:r>
            <a:r>
              <a:rPr lang="ru-RU" sz="2200" b="1" dirty="0" smtClean="0">
                <a:solidFill>
                  <a:srgbClr val="FF0000"/>
                </a:solidFill>
              </a:rPr>
              <a:t/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/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Объединение НТМ «Модельная лаборатория»</a:t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Фотоальбом «Птичий дом»</a:t>
            </a:r>
            <a:endParaRPr lang="ru-RU" sz="40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3429000"/>
            <a:ext cx="4343400" cy="121444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Фотоальбом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«Пернатые друзья»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C:\Users\комп\Desktop\скворцы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4000528" cy="37147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комп\Desktop\птицы\скворец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71612"/>
            <a:ext cx="2066925" cy="164307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комп\Desktop\птицы\скворец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5429264"/>
            <a:ext cx="1785950" cy="12144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Создаем город птиц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2015\Скворечник0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214422"/>
            <a:ext cx="3143272" cy="2000264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2015\Скворечник0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571612"/>
            <a:ext cx="3214678" cy="2143140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2015\Скворечник10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857760"/>
            <a:ext cx="3143272" cy="2000240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Скворечник1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571876"/>
            <a:ext cx="3214678" cy="2143140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2015\Скворечник13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14686"/>
            <a:ext cx="3000364" cy="1928826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2015\Скворечник15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357298"/>
            <a:ext cx="2928958" cy="2000264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Рисунок 8" descr="C:\Users\комп\Desktop\Скворец 2015\Скворечник17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929198"/>
            <a:ext cx="3000396" cy="1928802"/>
          </a:xfrm>
          <a:prstGeom prst="ellipse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" name="Рисунок 9" descr="C:\Users\комп\Desktop\птицы\скворцы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3286124"/>
            <a:ext cx="2190750" cy="1657350"/>
          </a:xfrm>
          <a:prstGeom prst="flowChartConnector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Разработка скворечника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C:\Users\комп\Desktop\Скворец Поляничко\IMG_20170216_15552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285860"/>
            <a:ext cx="1857388" cy="221457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8" name="Рисунок 7" descr="C:\Users\комп\Desktop\Скворец Поляничко\IMG_20170216_1555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285860"/>
            <a:ext cx="1714512" cy="221457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9" name="Рисунок 8" descr="C:\Users\комп\Desktop\Скворец Поляничко\IMG_20170216_1500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285860"/>
            <a:ext cx="1857388" cy="221457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6" name="Рисунок 5" descr="C:\Users\комп\Desktop\Скворец 2015\кворецу\IMG_20170220_1018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857628"/>
            <a:ext cx="1807845" cy="2409825"/>
          </a:xfrm>
          <a:prstGeom prst="round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" name="Рисунок 9" descr="C:\Users\комп\Desktop\Скворец 2015\кворецу\IMG_20170220_10183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3857628"/>
            <a:ext cx="2000264" cy="2357454"/>
          </a:xfrm>
          <a:prstGeom prst="round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1" name="Рисунок 10" descr="C:\Users\комп\Desktop\Скворец 2015\кворецу\IMG_20170221_16575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857628"/>
            <a:ext cx="1857388" cy="2286016"/>
          </a:xfrm>
          <a:prstGeom prst="round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Разметили -распилили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Поляничко\IMG_4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500174"/>
            <a:ext cx="2928958" cy="2357454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Поляничко\IMG_20170206_1618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1928826" cy="2214578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Поляничко\IMG_20170206_1623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143380"/>
            <a:ext cx="1928826" cy="2500306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кворецу\IMG_20170220_1631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500174"/>
            <a:ext cx="1928826" cy="2357454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2015\кворецу\IMG_20170221_14290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4000504"/>
            <a:ext cx="1928826" cy="2500306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2015\кворецу\IMG_20170222_1037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4214818"/>
            <a:ext cx="2000264" cy="2357454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Строим дома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Поляничко\IMG_20170216_150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1643074" cy="2000264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Поляничко\IMG_20170216_150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1571636" cy="192882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кворецу\IMG_20170220_1115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1357298"/>
            <a:ext cx="1571636" cy="2000264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2015\кворецу\IMG_20170220_1649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786190"/>
            <a:ext cx="1643074" cy="2143140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C:\Users\комп\Desktop\Скворец 2015\кворецу\IMG_20170220_16492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714752"/>
            <a:ext cx="1714512" cy="2143140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" name="Рисунок 9" descr="C:\Users\комп\Desktop\Скворец 2015\кворецу\IMG_20170220_17135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3643314"/>
            <a:ext cx="1643074" cy="2143140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1" name="Рисунок 10" descr="C:\Users\комп\Desktop\Скворец 2015\кворецу\IMG_20170221_15555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3786190"/>
            <a:ext cx="1643074" cy="2143140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2" name="Рисунок 11" descr="C:\Users\комп\Desktop\Скворец 2015\кворецу\IMG_20170220_16294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1357298"/>
            <a:ext cx="1571636" cy="2000264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Творческий подход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Поляничко\IMG_20170216_150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1714512" cy="2214578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2015\кворецу\IMG_20170220_1007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00174"/>
            <a:ext cx="1643074" cy="2286016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2015\кворецу\IMG_20170221_1429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500174"/>
            <a:ext cx="1714512" cy="2214578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кворецу\IMG_20170221_1429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1500174"/>
            <a:ext cx="1714512" cy="2286016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2015\кворецу\IMG_20170222_10363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4071942"/>
            <a:ext cx="1928826" cy="2428892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2015\кворецу\IMG_20170222_11165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286256"/>
            <a:ext cx="3214710" cy="2286016"/>
          </a:xfrm>
          <a:prstGeom prst="round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988552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муниципальная Выставка «Домик для скворушки-2015»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комп\Desktop\Скворец Поляничко\DSCF11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2500330" cy="1785950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Поляничко\DSCF11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500174"/>
            <a:ext cx="2357454" cy="1857388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Поляничко\DSCF11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86190"/>
            <a:ext cx="2428892" cy="1714512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Поляничко\DSCF11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714752"/>
            <a:ext cx="2500330" cy="1785950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9" name="Рисунок 8" descr="C:\Users\комп\Desktop\Скворец 2015\Скворечник16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714752"/>
            <a:ext cx="2786082" cy="1762127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Поляничко\IMG_458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1571612"/>
            <a:ext cx="2571768" cy="1785950"/>
          </a:xfrm>
          <a:prstGeom prst="round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0" name="Рисунок 9" descr="C:\Users\комп\Desktop\птицы\птица1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5643578"/>
            <a:ext cx="1143007" cy="92869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комп\Desktop\птицы\птица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5857892"/>
            <a:ext cx="1071570" cy="78579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комп\Desktop\птицы\птица2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472" y="5786454"/>
            <a:ext cx="1104900" cy="85725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988552" cy="8412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муниципальная выставка «Домик для скворушки-2016»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Поляничко\скворечники\102_81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929198"/>
            <a:ext cx="2071702" cy="1500198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Поляничко\скворечники\102_81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2119316" cy="1583249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Поляничко\скворечники\102_81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143248"/>
            <a:ext cx="2071702" cy="1571636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Поляничко\скворечники\102_81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000636"/>
            <a:ext cx="2047258" cy="1548067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Поляничко\скворечники\102_814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5000636"/>
            <a:ext cx="2143140" cy="1500198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Поляничко\скворечники\102_815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3214686"/>
            <a:ext cx="2000264" cy="1500198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 descr="D:\АРМАН не трогать 1\ФОТО дптт\арм\IMG_20160331_10415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1428736"/>
            <a:ext cx="2025324" cy="1478061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D:\АРМАН не трогать 1\ФОТО дптт\арм\IMG_20160331_10430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08" y="1428736"/>
            <a:ext cx="2071702" cy="1500198"/>
          </a:xfrm>
          <a:prstGeom prst="round2Diag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" name="Рисунок 11" descr="C:\Users\комп\Desktop\птицы\дятел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1571612"/>
            <a:ext cx="1233805" cy="933450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комп\Desktop\птицы\пегий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72396" y="1571612"/>
            <a:ext cx="1214414" cy="85725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Награждение участников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2015\Скворечник0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2357454" cy="1714512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2015\Скворечник0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500174"/>
            <a:ext cx="2500330" cy="1857388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2015\Скворечник08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00504"/>
            <a:ext cx="2643206" cy="1857388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Скворечник1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000504"/>
            <a:ext cx="2500330" cy="1785950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Поляничко\DSCF11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500174"/>
            <a:ext cx="2571768" cy="1857388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Скворец Поляничко\DSCF113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000504"/>
            <a:ext cx="2500330" cy="1857388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Нас показывают на «</a:t>
            </a:r>
            <a:r>
              <a:rPr lang="ru-RU" b="1" dirty="0" err="1" smtClean="0">
                <a:solidFill>
                  <a:srgbClr val="FF0000"/>
                </a:solidFill>
              </a:rPr>
              <a:t>Ясный-тв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комп\Desktop\Скворец 2015\Скворечник0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643446"/>
            <a:ext cx="2786082" cy="2000288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" name="Рисунок 3" descr="C:\Users\комп\Desktop\Скворец 2015\Скворечник0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4429132"/>
            <a:ext cx="2857520" cy="2000264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Рисунок 4" descr="C:\Users\комп\Desktop\Скворец 2015\Скворечник0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290" y="2428868"/>
            <a:ext cx="2786114" cy="192882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Рисунок 5" descr="C:\Users\комп\Desktop\Скворец 2015\Скворечник06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1928802"/>
            <a:ext cx="2571768" cy="2000264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Рисунок 6" descr="C:\Users\комп\Desktop\Скворец Поляничко\DSCF115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000240"/>
            <a:ext cx="2428892" cy="192882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 descr="C:\Users\комп\Desktop\птицы\птиц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5240" y="5357826"/>
            <a:ext cx="1428760" cy="1000132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комп\Desktop\птицы\птица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44" y="1428736"/>
            <a:ext cx="1285884" cy="82867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комп\Desktop\птицы\птица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142984"/>
            <a:ext cx="1000132" cy="785818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комп\Desktop\птицы\скорец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429264"/>
            <a:ext cx="1175385" cy="781050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345</TotalTime>
  <Words>44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 Black</vt:lpstr>
      <vt:lpstr>Franklin Gothic Book</vt:lpstr>
      <vt:lpstr>Franklin Gothic Medium</vt:lpstr>
      <vt:lpstr>Wingdings 2</vt:lpstr>
      <vt:lpstr>Трек</vt:lpstr>
      <vt:lpstr>   МБУ ДО «Детско-юношеский центр» МО Ясненский городской округ, 2017  Объединение НТМ «Модельная лаборатория»  </vt:lpstr>
      <vt:lpstr>Разработка скворечника</vt:lpstr>
      <vt:lpstr>Разметили -распилили</vt:lpstr>
      <vt:lpstr>Строим дома</vt:lpstr>
      <vt:lpstr>Творческий подход</vt:lpstr>
      <vt:lpstr>муниципальная Выставка «Домик для скворушки-2015» </vt:lpstr>
      <vt:lpstr>муниципальная выставка «Домик для скворушки-2016»</vt:lpstr>
      <vt:lpstr>Награждение участников</vt:lpstr>
      <vt:lpstr>Нас показывают на «Ясный-тв»</vt:lpstr>
      <vt:lpstr>Создаем город птиц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МБУ ДО «Детско-юношеский центр» МО Ясненский городской округ  Объединение НТМ «Модельная лаборатория» фотоальбом «Пернатые братья»</dc:title>
  <dc:creator>комп</dc:creator>
  <cp:lastModifiedBy>5</cp:lastModifiedBy>
  <cp:revision>34</cp:revision>
  <dcterms:created xsi:type="dcterms:W3CDTF">2017-02-16T11:54:26Z</dcterms:created>
  <dcterms:modified xsi:type="dcterms:W3CDTF">2019-07-09T06:01:12Z</dcterms:modified>
</cp:coreProperties>
</file>