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8" r:id="rId14"/>
    <p:sldId id="267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00B4-4745-471D-80FA-30594A2F53FA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EFFB-A765-40C8-B42D-5C5C39091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00B4-4745-471D-80FA-30594A2F53FA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EFFB-A765-40C8-B42D-5C5C39091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00B4-4745-471D-80FA-30594A2F53FA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EFFB-A765-40C8-B42D-5C5C39091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00B4-4745-471D-80FA-30594A2F53FA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EFFB-A765-40C8-B42D-5C5C39091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00B4-4745-471D-80FA-30594A2F53FA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EFFB-A765-40C8-B42D-5C5C39091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00B4-4745-471D-80FA-30594A2F53FA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EFFB-A765-40C8-B42D-5C5C39091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00B4-4745-471D-80FA-30594A2F53FA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EFFB-A765-40C8-B42D-5C5C39091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00B4-4745-471D-80FA-30594A2F53FA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EFFB-A765-40C8-B42D-5C5C39091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00B4-4745-471D-80FA-30594A2F53FA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EFFB-A765-40C8-B42D-5C5C39091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00B4-4745-471D-80FA-30594A2F53FA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EFFB-A765-40C8-B42D-5C5C39091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00B4-4745-471D-80FA-30594A2F53FA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EFFB-A765-40C8-B42D-5C5C39091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800B4-4745-471D-80FA-30594A2F53FA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2EFFB-A765-40C8-B42D-5C5C39091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Фон театрального театра | Бесплатно вектор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75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39752" y="1268760"/>
            <a:ext cx="432048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МБДОУ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«Центр развития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ребенка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– детский сад №149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г. Иваново, ул. Юношеская,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д.8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Сидорова Ирина Валентиновна,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воспитатель высшей квалификационной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категории</a:t>
            </a: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Творческая мастерская</a:t>
            </a:r>
          </a:p>
          <a:p>
            <a:pPr algn="ctr"/>
            <a:r>
              <a:rPr lang="ru-RU" sz="2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Кукольный театр своими руками»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Мастер – класс для родителей по изготовлению кукол из бросового материала для организации театрализованной деятельности с детьми дошкольного возраста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482" name="Picture 2" descr="https://avatars.mds.yandex.net/get-pdb/2510071/7c157d5f-601d-4c83-8f9e-a39b0eba2586/s12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293096"/>
            <a:ext cx="3312368" cy="2321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548680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Требования к поделкам из бросового материала</a:t>
            </a:r>
          </a:p>
        </p:txBody>
      </p:sp>
      <p:sp>
        <p:nvSpPr>
          <p:cNvPr id="6" name="Овал 5"/>
          <p:cNvSpPr/>
          <p:nvPr/>
        </p:nvSpPr>
        <p:spPr>
          <a:xfrm>
            <a:off x="2915816" y="2564904"/>
            <a:ext cx="2592288" cy="158417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75856" y="2852936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Должны хорошо промываться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92080" y="1772816"/>
            <a:ext cx="2592288" cy="10801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724128" y="1916832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Не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аллергичны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08104" y="3356992"/>
            <a:ext cx="2592288" cy="10801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796136" y="3645024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Безопасны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528" y="3356992"/>
            <a:ext cx="2592288" cy="10801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11560" y="3645024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Эстетичны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1772816"/>
            <a:ext cx="2592288" cy="10801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915816" y="4293096"/>
            <a:ext cx="2592288" cy="10801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827584" y="1988840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Не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токсичны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5856" y="4653136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Практичны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265" name="Picture 1" descr="C:\Users\Семейный\Desktop\Sova_s_portfelem_17-mi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509120"/>
            <a:ext cx="2736304" cy="2224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476672"/>
            <a:ext cx="252028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Театр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на  стаканчиках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о сказке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В.Г.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Сутеева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"Под грибом"</a:t>
            </a:r>
          </a:p>
        </p:txBody>
      </p:sp>
      <p:pic>
        <p:nvPicPr>
          <p:cNvPr id="8" name="Рисунок 7" descr="IMG_20200428_201858.jpg"/>
          <p:cNvPicPr>
            <a:picLocks noChangeAspect="1"/>
          </p:cNvPicPr>
          <p:nvPr/>
        </p:nvPicPr>
        <p:blipFill>
          <a:blip r:embed="rId2" cstate="print"/>
          <a:srcRect l="6601" t="13251"/>
          <a:stretch>
            <a:fillRect/>
          </a:stretch>
        </p:blipFill>
        <p:spPr>
          <a:xfrm>
            <a:off x="6228184" y="188640"/>
            <a:ext cx="2827037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20200428_204128.jpg"/>
          <p:cNvPicPr>
            <a:picLocks noChangeAspect="1"/>
          </p:cNvPicPr>
          <p:nvPr/>
        </p:nvPicPr>
        <p:blipFill>
          <a:blip r:embed="rId3" cstate="print"/>
          <a:srcRect l="8651" t="2100" r="7875"/>
          <a:stretch>
            <a:fillRect/>
          </a:stretch>
        </p:blipFill>
        <p:spPr>
          <a:xfrm>
            <a:off x="5508104" y="3645024"/>
            <a:ext cx="3384376" cy="2976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200428_202152.jpg"/>
          <p:cNvPicPr>
            <a:picLocks noChangeAspect="1"/>
          </p:cNvPicPr>
          <p:nvPr/>
        </p:nvPicPr>
        <p:blipFill>
          <a:blip r:embed="rId4" cstate="print"/>
          <a:srcRect l="17713" t="3801" r="18500"/>
          <a:stretch>
            <a:fillRect/>
          </a:stretch>
        </p:blipFill>
        <p:spPr>
          <a:xfrm>
            <a:off x="2843808" y="476672"/>
            <a:ext cx="3302881" cy="3735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200428_201156.jpg"/>
          <p:cNvPicPr>
            <a:picLocks noChangeAspect="1"/>
          </p:cNvPicPr>
          <p:nvPr/>
        </p:nvPicPr>
        <p:blipFill>
          <a:blip r:embed="rId5" cstate="print"/>
          <a:srcRect l="16925" t="6951" r="12989" b="5901"/>
          <a:stretch>
            <a:fillRect/>
          </a:stretch>
        </p:blipFill>
        <p:spPr>
          <a:xfrm>
            <a:off x="0" y="3284984"/>
            <a:ext cx="3551816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1600" y="404664"/>
            <a:ext cx="68407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Театр на 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CD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-дисках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по сказке "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Заюшкина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избушка"</a:t>
            </a:r>
          </a:p>
        </p:txBody>
      </p:sp>
      <p:pic>
        <p:nvPicPr>
          <p:cNvPr id="6" name="Рисунок 5" descr="https://www.maam.ru/upload/blogs/detsad-7712-154263732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 b="11121"/>
          <a:stretch>
            <a:fillRect/>
          </a:stretch>
        </p:blipFill>
        <p:spPr bwMode="auto">
          <a:xfrm>
            <a:off x="179512" y="1340768"/>
            <a:ext cx="468052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s://www.maam.ru/upload/blogs/detsad-7712-154263759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 b="7377"/>
          <a:stretch>
            <a:fillRect/>
          </a:stretch>
        </p:blipFill>
        <p:spPr bwMode="auto">
          <a:xfrm>
            <a:off x="4499992" y="3501008"/>
            <a:ext cx="4497829" cy="3117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9632" y="188640"/>
            <a:ext cx="6192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Театр на палочках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о сказкам  «Пых», «Соломенный бычок - смоляной бочок»,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«Крылатый, мохнатый да масленый»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IMG_20200429_184749.jpg"/>
          <p:cNvPicPr>
            <a:picLocks noChangeAspect="1"/>
          </p:cNvPicPr>
          <p:nvPr/>
        </p:nvPicPr>
        <p:blipFill>
          <a:blip r:embed="rId2" cstate="print"/>
          <a:srcRect l="10376" t="5829" r="5465"/>
          <a:stretch>
            <a:fillRect/>
          </a:stretch>
        </p:blipFill>
        <p:spPr>
          <a:xfrm>
            <a:off x="179512" y="3789040"/>
            <a:ext cx="3491880" cy="2930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200429_184858.jpg"/>
          <p:cNvPicPr>
            <a:picLocks noChangeAspect="1"/>
          </p:cNvPicPr>
          <p:nvPr/>
        </p:nvPicPr>
        <p:blipFill>
          <a:blip r:embed="rId3" cstate="print"/>
          <a:srcRect l="2751" t="3801" r="5113" b="5901"/>
          <a:stretch>
            <a:fillRect/>
          </a:stretch>
        </p:blipFill>
        <p:spPr>
          <a:xfrm>
            <a:off x="2267744" y="1340768"/>
            <a:ext cx="4114503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20200429_185216.jpg"/>
          <p:cNvPicPr>
            <a:picLocks noChangeAspect="1"/>
          </p:cNvPicPr>
          <p:nvPr/>
        </p:nvPicPr>
        <p:blipFill>
          <a:blip r:embed="rId4" cstate="print"/>
          <a:srcRect l="10626" r="4326" b="12201"/>
          <a:stretch>
            <a:fillRect/>
          </a:stretch>
        </p:blipFill>
        <p:spPr>
          <a:xfrm>
            <a:off x="5364088" y="3861048"/>
            <a:ext cx="3534105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7624" y="692696"/>
            <a:ext cx="6120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Театр из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бутылочек</a:t>
            </a:r>
          </a:p>
          <a:p>
            <a:pPr algn="ctr"/>
            <a:endParaRPr lang="ru-RU" sz="32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https://www.maam.ru/upload/blogs/detsad-387139-144776751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7704856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9632" y="188640"/>
            <a:ext cx="648072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Театр шагающих кукол «</a:t>
            </a:r>
            <a:r>
              <a:rPr lang="ru-RU" sz="3200" b="1" dirty="0" err="1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Топотушка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»</a:t>
            </a:r>
          </a:p>
          <a:p>
            <a:pPr algn="ctr"/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о сказкам «Три поросенка», С.Я. Маршака «О глупом мышонке»,</a:t>
            </a:r>
          </a:p>
          <a:p>
            <a:pPr algn="ctr"/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 </a:t>
            </a:r>
            <a:endParaRPr lang="ru-RU" sz="2000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sz="32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IMG_20200429_183102.jpg"/>
          <p:cNvPicPr>
            <a:picLocks noChangeAspect="1"/>
          </p:cNvPicPr>
          <p:nvPr/>
        </p:nvPicPr>
        <p:blipFill>
          <a:blip r:embed="rId2" cstate="print"/>
          <a:srcRect l="2648" t="7080" r="3894"/>
          <a:stretch>
            <a:fillRect/>
          </a:stretch>
        </p:blipFill>
        <p:spPr>
          <a:xfrm>
            <a:off x="107504" y="1196752"/>
            <a:ext cx="3476415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200429_173615.jpg"/>
          <p:cNvPicPr>
            <a:picLocks noChangeAspect="1"/>
          </p:cNvPicPr>
          <p:nvPr/>
        </p:nvPicPr>
        <p:blipFill>
          <a:blip r:embed="rId3" cstate="print"/>
          <a:srcRect t="16400" r="6601" b="1701"/>
          <a:stretch>
            <a:fillRect/>
          </a:stretch>
        </p:blipFill>
        <p:spPr>
          <a:xfrm>
            <a:off x="5724128" y="1196752"/>
            <a:ext cx="3264255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20200429_182152.jpg"/>
          <p:cNvPicPr>
            <a:picLocks noChangeAspect="1"/>
          </p:cNvPicPr>
          <p:nvPr/>
        </p:nvPicPr>
        <p:blipFill>
          <a:blip r:embed="rId4" cstate="print"/>
          <a:srcRect l="6688" t="5901" r="7476" b="2751"/>
          <a:stretch>
            <a:fillRect/>
          </a:stretch>
        </p:blipFill>
        <p:spPr>
          <a:xfrm>
            <a:off x="1979712" y="3573016"/>
            <a:ext cx="3969544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404664"/>
            <a:ext cx="71287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Театр «Из втулок туалетной бумаги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»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о сказке «Теремок», К.И. Чуковского «Телефон»</a:t>
            </a:r>
          </a:p>
          <a:p>
            <a:endParaRPr lang="ru-RU" dirty="0"/>
          </a:p>
        </p:txBody>
      </p:sp>
      <p:pic>
        <p:nvPicPr>
          <p:cNvPr id="6" name="Рисунок 5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484784"/>
            <a:ext cx="3600400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0200501_2303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2492896"/>
            <a:ext cx="4860032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9552" y="116632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Театр на капсулах от киндера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Рисун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692696"/>
            <a:ext cx="2664296" cy="2840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683568" y="3501008"/>
            <a:ext cx="72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Пальчиковый театр на капсулах от киндера</a:t>
            </a:r>
            <a:endParaRPr lang="ru-RU" sz="3200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endParaRPr lang="ru-RU" sz="32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" name="Рисунок 7" descr="https://nsportal.ru/sites/default/files/2019/08/16/detsad-95784-1462123945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05064"/>
            <a:ext cx="3240360" cy="2609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s://www.maam.ru/upload/blogs/detsad-95784-1462122346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149080"/>
            <a:ext cx="3240360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9552" y="188640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Театр на пластмассовых ложках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IMG_20200501_141338.jpg"/>
          <p:cNvPicPr>
            <a:picLocks noChangeAspect="1"/>
          </p:cNvPicPr>
          <p:nvPr/>
        </p:nvPicPr>
        <p:blipFill>
          <a:blip r:embed="rId2" cstate="print"/>
          <a:srcRect l="4326" t="9051" r="4326" b="3801"/>
          <a:stretch>
            <a:fillRect/>
          </a:stretch>
        </p:blipFill>
        <p:spPr>
          <a:xfrm>
            <a:off x="395536" y="764703"/>
            <a:ext cx="4032448" cy="2885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20200501_1412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764704"/>
            <a:ext cx="4187957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0200501_144228.jpg"/>
          <p:cNvPicPr>
            <a:picLocks noChangeAspect="1"/>
          </p:cNvPicPr>
          <p:nvPr/>
        </p:nvPicPr>
        <p:blipFill>
          <a:blip r:embed="rId4" cstate="print"/>
          <a:srcRect l="2516" r="4394"/>
          <a:stretch>
            <a:fillRect/>
          </a:stretch>
        </p:blipFill>
        <p:spPr>
          <a:xfrm>
            <a:off x="2051720" y="3254956"/>
            <a:ext cx="4320480" cy="3480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188640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Сказка и эмоции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C:\Users\Алексей\Desktop\Новая папка (3)\IMG_0137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3600400" cy="2732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Алексей\Desktop\Новая папка (3)\IMG_0309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836712"/>
            <a:ext cx="3888432" cy="2677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Алексей\Desktop\Новая папка (3)\IMG_0134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 t="18286" b="9226"/>
          <a:stretch>
            <a:fillRect/>
          </a:stretch>
        </p:blipFill>
        <p:spPr bwMode="auto">
          <a:xfrm>
            <a:off x="251520" y="3717032"/>
            <a:ext cx="4248472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Алексей\Desktop\Новая папка (3)\IMG_0138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17032"/>
            <a:ext cx="3888432" cy="2725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260648"/>
            <a:ext cx="828092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Цель мастер-класса. 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представлений родителей (законных представителей) воспитанников о разнообразии кукольного театра. Привлечение родителей к изготовлению театральных кукол из бросового материала с последующим их использованием в театрализованной деятельности для детей дошкольного возраста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 Задачи.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Вызвать интерес родителей к театрально – игровой деятельности как эффективному средству социально-эмоционального, речевого и художественно-эстетического развития дошкольников.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Познакомить родителей с различными видами театра.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Показать технологии изготовления  кукольного театра из различного бросового материала.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Практически изготовить кукол для театра из пластиковых ложек.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Способствовать повышению педагогической культуры, развитию творческих способностей  и инициатив родителей воспитанников. 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Содействовать сплочению родительского коллектива, вовлечению в жизнедеятельность группового сообщества.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s://student-servis.ru/wp-content/uploads/2019/10/Sovy55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796136" y="4293096"/>
            <a:ext cx="2448272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908720"/>
            <a:ext cx="705678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Дорогие мамы и папы! </a:t>
            </a:r>
          </a:p>
          <a:p>
            <a:pPr algn="ctr"/>
            <a:endParaRPr lang="ru-RU" sz="3200" b="1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Не жалейте времени на общение с детьми. Радуйтесь вместе с ними.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Будущее зависит от того, 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что вы делаете сегодня.</a:t>
            </a:r>
          </a:p>
          <a:p>
            <a:pPr algn="ctr"/>
            <a:endParaRPr lang="ru-RU" sz="3200" b="1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Спасибо за внимание!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7" name="Picture 3" descr="https://i.mycdn.me/i?r=AzEPZsRbOZEKgBhR0XGMT1RkGu48klRqbbXQSxlhcsbec6aKTM5SRkZCeTgDn6uOyic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3933056"/>
            <a:ext cx="3424286" cy="26972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620688"/>
            <a:ext cx="79208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Оборудование.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Ноутбук, экран, проектор.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Материалы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Пластиковые ложки, пластилин, цветная бумага, ножницы, пиктограммы эмоций, анкета для родителей, ручки. 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  <p:pic>
        <p:nvPicPr>
          <p:cNvPr id="7" name="Picture 4" descr="https://i.pinimg.com/originals/17/84/49/17844908466b614e00320707a3fec4c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603160" y="3501008"/>
            <a:ext cx="3724672" cy="3132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4" y="404664"/>
            <a:ext cx="727280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Театрализованной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деятельности принадлежит большая роль в жизни и развитии детей. 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Она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является источником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разностороннего развития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ребенка. 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Театрализованная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деятельность нужна, чтобы сделать жизнь детей полной и счастливой.</a:t>
            </a:r>
          </a:p>
          <a:p>
            <a:endParaRPr lang="ru-RU" dirty="0"/>
          </a:p>
        </p:txBody>
      </p:sp>
      <p:pic>
        <p:nvPicPr>
          <p:cNvPr id="3" name="Picture 2" descr="https://www.culture.ru/storage/images/660bb500bed591ee6da6e7864bd7849c/b442f14335888280f95c45dcbd5e69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645024"/>
            <a:ext cx="6048672" cy="2981546"/>
          </a:xfrm>
          <a:prstGeom prst="rect">
            <a:avLst/>
          </a:prstGeom>
          <a:noFill/>
        </p:spPr>
      </p:pic>
      <p:pic>
        <p:nvPicPr>
          <p:cNvPr id="17412" name="Picture 4" descr="https://student-servis.ru/wp-content/uploads/2019/11/Sovy15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789040"/>
            <a:ext cx="3068960" cy="3068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unnamed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1700808"/>
            <a:ext cx="4320480" cy="2430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0" y="260648"/>
            <a:ext cx="7488832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История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возникновения  кукольного  театра.</a:t>
            </a:r>
          </a:p>
          <a:p>
            <a:pPr algn="ctr"/>
            <a:endParaRPr lang="ru-RU" sz="900" dirty="0"/>
          </a:p>
          <a:p>
            <a:pPr algn="ctr"/>
            <a:r>
              <a:rPr lang="ru-RU" dirty="0">
                <a:solidFill>
                  <a:srgbClr val="C00000"/>
                </a:solidFill>
              </a:rPr>
              <a:t>Вот театр – волшебный дом!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Сказку ты увидишь в нём.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Танцы, музыка и смех –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Представление для всех!</a:t>
            </a:r>
          </a:p>
          <a:p>
            <a:endParaRPr lang="ru-RU" dirty="0"/>
          </a:p>
        </p:txBody>
      </p:sp>
      <p:pic>
        <p:nvPicPr>
          <p:cNvPr id="8" name="Рисунок 7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916832"/>
            <a:ext cx="2736304" cy="2330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_s1053731_0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5584" y="4221088"/>
            <a:ext cx="3302320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bgxkcu8bWd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4101076"/>
            <a:ext cx="3888432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6" name="Picture 2" descr="https://student-servis.ru/wp-content/uploads/2019/11/Sovy230-358x35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865318" y="-243408"/>
            <a:ext cx="2278682" cy="25458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1370723_PETRUS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2146040"/>
            <a:ext cx="3888432" cy="2916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1b_QQ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0396" y="3861048"/>
            <a:ext cx="3793604" cy="2845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skomoroh_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16632"/>
            <a:ext cx="3838860" cy="2788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4283968" y="548680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Театр   «Петрушки»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5362" name="Picture 2" descr="https://img.freepik.com/free-vector/_135176-736.jpg?size=338&amp;ext=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365104"/>
            <a:ext cx="2264764" cy="23553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95936" y="188640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Театр   «Вертеп»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" name="Рисунок 7" descr="unnamed (2).jpg"/>
          <p:cNvPicPr>
            <a:picLocks noChangeAspect="1"/>
          </p:cNvPicPr>
          <p:nvPr/>
        </p:nvPicPr>
        <p:blipFill>
          <a:blip r:embed="rId2" cstate="print"/>
          <a:srcRect l="7180" r="11610"/>
          <a:stretch>
            <a:fillRect/>
          </a:stretch>
        </p:blipFill>
        <p:spPr>
          <a:xfrm>
            <a:off x="0" y="476672"/>
            <a:ext cx="3960440" cy="3248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unnamed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0" y="764704"/>
            <a:ext cx="3048000" cy="4429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a613dd8eb21045579794276fb2ba--kukly-i-igrushki-kukolnyj-teatr-rozhdestvenskij-verte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3140968"/>
            <a:ext cx="3501008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7" name="Picture 1" descr="C:\Users\Семейный\Desktop\hello_html_m28baa04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4321470"/>
            <a:ext cx="1944216" cy="25365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99992" y="260648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Театр  «Раёк»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545538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32656"/>
            <a:ext cx="4248472" cy="30593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unnamed (4).jpg"/>
          <p:cNvPicPr>
            <a:picLocks noChangeAspect="1"/>
          </p:cNvPicPr>
          <p:nvPr/>
        </p:nvPicPr>
        <p:blipFill>
          <a:blip r:embed="rId3" cstate="print"/>
          <a:srcRect b="8657"/>
          <a:stretch>
            <a:fillRect/>
          </a:stretch>
        </p:blipFill>
        <p:spPr>
          <a:xfrm>
            <a:off x="4427984" y="836713"/>
            <a:ext cx="3134049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bd5ab73a403e0ad4a6489fdc6821c52f.jpg"/>
          <p:cNvPicPr>
            <a:picLocks noChangeAspect="1"/>
          </p:cNvPicPr>
          <p:nvPr/>
        </p:nvPicPr>
        <p:blipFill>
          <a:blip r:embed="rId4" cstate="print"/>
          <a:srcRect r="-203" b="21451"/>
          <a:stretch>
            <a:fillRect/>
          </a:stretch>
        </p:blipFill>
        <p:spPr>
          <a:xfrm>
            <a:off x="0" y="3429000"/>
            <a:ext cx="4464496" cy="2896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4" name="Picture 2" descr="https://student-servis.ru/wp-content/uploads/2018/09/Sovy9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551712" y="4437112"/>
            <a:ext cx="2592288" cy="2712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16632"/>
            <a:ext cx="7488832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Бросовый материал – это, так называемое, вторичное сырье: </a:t>
            </a:r>
            <a:endParaRPr lang="en-US" sz="3200" b="1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endParaRPr lang="ru-RU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пластиковые бутылки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пробки от бутылок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фантики от конфет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коробочки от киндера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стаканчики из под йогурта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втулки от туалетной бумаги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пластиковые ложки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rgbClr val="C00000"/>
                </a:solidFill>
              </a:rPr>
              <a:t>CD</a:t>
            </a:r>
            <a:r>
              <a:rPr lang="ru-RU" sz="2400" dirty="0" smtClean="0">
                <a:solidFill>
                  <a:srgbClr val="C00000"/>
                </a:solidFill>
              </a:rPr>
              <a:t> диски</a:t>
            </a:r>
            <a:endParaRPr lang="en-US" sz="2400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Все это отличный материал для творчества,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к тому же бесплатный!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брос.png"/>
          <p:cNvPicPr>
            <a:picLocks noChangeAspect="1"/>
          </p:cNvPicPr>
          <p:nvPr/>
        </p:nvPicPr>
        <p:blipFill>
          <a:blip r:embed="rId2" cstate="print"/>
          <a:srcRect l="25514" t="41817" r="26135" b="22247"/>
          <a:stretch>
            <a:fillRect/>
          </a:stretch>
        </p:blipFill>
        <p:spPr>
          <a:xfrm>
            <a:off x="4067944" y="1556792"/>
            <a:ext cx="4844174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0" name="Picture 2" descr="https://avatars.mds.yandex.net/get-pdb/1807426/9802e1fc-e37f-409a-9ea6-bce8c6240769/s1200?webp=fals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0939"/>
          <a:stretch>
            <a:fillRect/>
          </a:stretch>
        </p:blipFill>
        <p:spPr bwMode="auto">
          <a:xfrm flipH="1">
            <a:off x="6084167" y="4324404"/>
            <a:ext cx="2880320" cy="21289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301</Words>
  <Application>Microsoft Office PowerPoint</Application>
  <PresentationFormat>Экран (4:3)</PresentationFormat>
  <Paragraphs>83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Семейный</cp:lastModifiedBy>
  <cp:revision>43</cp:revision>
  <dcterms:created xsi:type="dcterms:W3CDTF">2020-05-01T13:02:48Z</dcterms:created>
  <dcterms:modified xsi:type="dcterms:W3CDTF">2020-05-06T06:50:55Z</dcterms:modified>
</cp:coreProperties>
</file>