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60" r:id="rId5"/>
    <p:sldId id="261" r:id="rId6"/>
    <p:sldId id="266" r:id="rId7"/>
    <p:sldId id="259" r:id="rId8"/>
    <p:sldId id="262" r:id="rId9"/>
    <p:sldId id="263" r:id="rId10"/>
    <p:sldId id="265" r:id="rId11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640C1C-30CD-4E95-A9C6-6827E203BF10}" v="353" dt="2022-05-03T17:15:38.8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6623" autoAdjust="0"/>
  </p:normalViewPr>
  <p:slideViewPr>
    <p:cSldViewPr snapToGrid="0">
      <p:cViewPr>
        <p:scale>
          <a:sx n="78" d="100"/>
          <a:sy n="78" d="100"/>
        </p:scale>
        <p:origin x="-84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370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Соловьёв Серый" userId="6edaaec979c123a5" providerId="Windows Live" clId="Web-{42640C1C-30CD-4E95-A9C6-6827E203BF10}"/>
    <pc:docChg chg="addSld delSld modSld">
      <pc:chgData name="Соловьёв Серый" userId="6edaaec979c123a5" providerId="Windows Live" clId="Web-{42640C1C-30CD-4E95-A9C6-6827E203BF10}" dt="2022-05-03T17:15:38.897" v="356" actId="20577"/>
      <pc:docMkLst>
        <pc:docMk/>
      </pc:docMkLst>
      <pc:sldChg chg="addSp modSp mod setBg addAnim setClrOvrMap">
        <pc:chgData name="Соловьёв Серый" userId="6edaaec979c123a5" providerId="Windows Live" clId="Web-{42640C1C-30CD-4E95-A9C6-6827E203BF10}" dt="2022-05-03T16:38:51.680" v="167"/>
        <pc:sldMkLst>
          <pc:docMk/>
          <pc:sldMk cId="128632686" sldId="256"/>
        </pc:sldMkLst>
        <pc:spChg chg="mod">
          <ac:chgData name="Соловьёв Серый" userId="6edaaec979c123a5" providerId="Windows Live" clId="Web-{42640C1C-30CD-4E95-A9C6-6827E203BF10}" dt="2022-05-03T16:38:51.680" v="166"/>
          <ac:spMkLst>
            <pc:docMk/>
            <pc:sldMk cId="128632686" sldId="256"/>
            <ac:spMk id="2" creationId="{00000000-0000-0000-0000-000000000000}"/>
          </ac:spMkLst>
        </pc:spChg>
        <pc:spChg chg="mod">
          <ac:chgData name="Соловьёв Серый" userId="6edaaec979c123a5" providerId="Windows Live" clId="Web-{42640C1C-30CD-4E95-A9C6-6827E203BF10}" dt="2022-05-03T16:38:51.680" v="166"/>
          <ac:spMkLst>
            <pc:docMk/>
            <pc:sldMk cId="128632686" sldId="256"/>
            <ac:spMk id="3" creationId="{00000000-0000-0000-0000-000000000000}"/>
          </ac:spMkLst>
        </pc:spChg>
        <pc:spChg chg="add">
          <ac:chgData name="Соловьёв Серый" userId="6edaaec979c123a5" providerId="Windows Live" clId="Web-{42640C1C-30CD-4E95-A9C6-6827E203BF10}" dt="2022-05-03T16:38:51.680" v="166"/>
          <ac:spMkLst>
            <pc:docMk/>
            <pc:sldMk cId="128632686" sldId="256"/>
            <ac:spMk id="8" creationId="{1C69834E-5EEE-4D61-833E-04928896454C}"/>
          </ac:spMkLst>
        </pc:spChg>
        <pc:spChg chg="add">
          <ac:chgData name="Соловьёв Серый" userId="6edaaec979c123a5" providerId="Windows Live" clId="Web-{42640C1C-30CD-4E95-A9C6-6827E203BF10}" dt="2022-05-03T16:38:51.680" v="166"/>
          <ac:spMkLst>
            <pc:docMk/>
            <pc:sldMk cId="128632686" sldId="256"/>
            <ac:spMk id="10" creationId="{58E5D9BA-46E7-4BFA-9C74-75495BF6F54D}"/>
          </ac:spMkLst>
        </pc:spChg>
        <pc:spChg chg="add">
          <ac:chgData name="Соловьёв Серый" userId="6edaaec979c123a5" providerId="Windows Live" clId="Web-{42640C1C-30CD-4E95-A9C6-6827E203BF10}" dt="2022-05-03T16:38:51.680" v="166"/>
          <ac:spMkLst>
            <pc:docMk/>
            <pc:sldMk cId="128632686" sldId="256"/>
            <ac:spMk id="12" creationId="{5B033D76-5800-44B6-AFE9-EE2106935115}"/>
          </ac:spMkLst>
        </pc:spChg>
        <pc:spChg chg="add">
          <ac:chgData name="Соловьёв Серый" userId="6edaaec979c123a5" providerId="Windows Live" clId="Web-{42640C1C-30CD-4E95-A9C6-6827E203BF10}" dt="2022-05-03T16:38:51.680" v="166"/>
          <ac:spMkLst>
            <pc:docMk/>
            <pc:sldMk cId="128632686" sldId="256"/>
            <ac:spMk id="14" creationId="{522D6F85-FFBA-4F81-AEE5-AAA17CB7AA98}"/>
          </ac:spMkLst>
        </pc:spChg>
        <pc:spChg chg="add">
          <ac:chgData name="Соловьёв Серый" userId="6edaaec979c123a5" providerId="Windows Live" clId="Web-{42640C1C-30CD-4E95-A9C6-6827E203BF10}" dt="2022-05-03T16:38:51.680" v="166"/>
          <ac:spMkLst>
            <pc:docMk/>
            <pc:sldMk cId="128632686" sldId="256"/>
            <ac:spMk id="16" creationId="{13B31514-E6DF-4357-9EEA-EFB7983080DA}"/>
          </ac:spMkLst>
        </pc:spChg>
        <pc:picChg chg="add">
          <ac:chgData name="Соловьёв Серый" userId="6edaaec979c123a5" providerId="Windows Live" clId="Web-{42640C1C-30CD-4E95-A9C6-6827E203BF10}" dt="2022-05-03T16:38:51.680" v="166"/>
          <ac:picMkLst>
            <pc:docMk/>
            <pc:sldMk cId="128632686" sldId="256"/>
            <ac:picMk id="18" creationId="{4C401D57-600A-4C91-AC9A-14CA1ED6F7D8}"/>
          </ac:picMkLst>
        </pc:picChg>
        <pc:cxnChg chg="add">
          <ac:chgData name="Соловьёв Серый" userId="6edaaec979c123a5" providerId="Windows Live" clId="Web-{42640C1C-30CD-4E95-A9C6-6827E203BF10}" dt="2022-05-03T16:38:51.680" v="166"/>
          <ac:cxnSpMkLst>
            <pc:docMk/>
            <pc:sldMk cId="128632686" sldId="256"/>
            <ac:cxnSpMk id="20" creationId="{412BDC66-00FA-4A3F-9BC7-BE05FF7705F8}"/>
          </ac:cxnSpMkLst>
        </pc:cxnChg>
      </pc:sldChg>
      <pc:sldChg chg="modSp new">
        <pc:chgData name="Соловьёв Серый" userId="6edaaec979c123a5" providerId="Windows Live" clId="Web-{42640C1C-30CD-4E95-A9C6-6827E203BF10}" dt="2022-05-03T16:25:26.095" v="85" actId="20577"/>
        <pc:sldMkLst>
          <pc:docMk/>
          <pc:sldMk cId="3645980324" sldId="257"/>
        </pc:sldMkLst>
        <pc:spChg chg="mod">
          <ac:chgData name="Соловьёв Серый" userId="6edaaec979c123a5" providerId="Windows Live" clId="Web-{42640C1C-30CD-4E95-A9C6-6827E203BF10}" dt="2022-05-03T16:25:26.095" v="85" actId="20577"/>
          <ac:spMkLst>
            <pc:docMk/>
            <pc:sldMk cId="3645980324" sldId="257"/>
            <ac:spMk id="2" creationId="{A5D59C10-37E0-74CC-73E3-129EF3FD6C6F}"/>
          </ac:spMkLst>
        </pc:spChg>
        <pc:spChg chg="mod">
          <ac:chgData name="Соловьёв Серый" userId="6edaaec979c123a5" providerId="Windows Live" clId="Web-{42640C1C-30CD-4E95-A9C6-6827E203BF10}" dt="2022-05-03T16:19:57.821" v="35" actId="20577"/>
          <ac:spMkLst>
            <pc:docMk/>
            <pc:sldMk cId="3645980324" sldId="257"/>
            <ac:spMk id="3" creationId="{84D51D5C-98EA-DB9A-29FE-F02A41F8615C}"/>
          </ac:spMkLst>
        </pc:spChg>
      </pc:sldChg>
      <pc:sldChg chg="modSp new">
        <pc:chgData name="Соловьёв Серый" userId="6edaaec979c123a5" providerId="Windows Live" clId="Web-{42640C1C-30CD-4E95-A9C6-6827E203BF10}" dt="2022-05-03T16:25:21.751" v="84" actId="20577"/>
        <pc:sldMkLst>
          <pc:docMk/>
          <pc:sldMk cId="1730195803" sldId="258"/>
        </pc:sldMkLst>
        <pc:spChg chg="mod">
          <ac:chgData name="Соловьёв Серый" userId="6edaaec979c123a5" providerId="Windows Live" clId="Web-{42640C1C-30CD-4E95-A9C6-6827E203BF10}" dt="2022-05-03T16:25:21.751" v="84" actId="20577"/>
          <ac:spMkLst>
            <pc:docMk/>
            <pc:sldMk cId="1730195803" sldId="258"/>
            <ac:spMk id="2" creationId="{CA7B1658-9AEB-8FE0-BD51-C4BF5B4D1632}"/>
          </ac:spMkLst>
        </pc:spChg>
        <pc:spChg chg="mod">
          <ac:chgData name="Соловьёв Серый" userId="6edaaec979c123a5" providerId="Windows Live" clId="Web-{42640C1C-30CD-4E95-A9C6-6827E203BF10}" dt="2022-05-03T16:22:15.684" v="56" actId="20577"/>
          <ac:spMkLst>
            <pc:docMk/>
            <pc:sldMk cId="1730195803" sldId="258"/>
            <ac:spMk id="3" creationId="{6FA15DC9-54A0-A11C-ECF0-8F9AC91AA92C}"/>
          </ac:spMkLst>
        </pc:spChg>
      </pc:sldChg>
      <pc:sldChg chg="addSp delSp modSp new mod setBg">
        <pc:chgData name="Соловьёв Серый" userId="6edaaec979c123a5" providerId="Windows Live" clId="Web-{42640C1C-30CD-4E95-A9C6-6827E203BF10}" dt="2022-05-03T16:26:39.722" v="89"/>
        <pc:sldMkLst>
          <pc:docMk/>
          <pc:sldMk cId="2747746485" sldId="259"/>
        </pc:sldMkLst>
        <pc:spChg chg="mod">
          <ac:chgData name="Соловьёв Серый" userId="6edaaec979c123a5" providerId="Windows Live" clId="Web-{42640C1C-30CD-4E95-A9C6-6827E203BF10}" dt="2022-05-03T16:26:39.722" v="89"/>
          <ac:spMkLst>
            <pc:docMk/>
            <pc:sldMk cId="2747746485" sldId="259"/>
            <ac:spMk id="2" creationId="{FE131D96-8E41-7348-E7FD-648D6A58F1D3}"/>
          </ac:spMkLst>
        </pc:spChg>
        <pc:spChg chg="del">
          <ac:chgData name="Соловьёв Серый" userId="6edaaec979c123a5" providerId="Windows Live" clId="Web-{42640C1C-30CD-4E95-A9C6-6827E203BF10}" dt="2022-05-03T16:23:28.545" v="58"/>
          <ac:spMkLst>
            <pc:docMk/>
            <pc:sldMk cId="2747746485" sldId="259"/>
            <ac:spMk id="3" creationId="{8FC65A6A-3B3F-8842-E275-77380CE8591B}"/>
          </ac:spMkLst>
        </pc:spChg>
        <pc:spChg chg="add mod ord">
          <ac:chgData name="Соловьёв Серый" userId="6edaaec979c123a5" providerId="Windows Live" clId="Web-{42640C1C-30CD-4E95-A9C6-6827E203BF10}" dt="2022-05-03T16:26:39.722" v="89"/>
          <ac:spMkLst>
            <pc:docMk/>
            <pc:sldMk cId="2747746485" sldId="259"/>
            <ac:spMk id="11" creationId="{25FE2828-0C33-D7D2-65DA-3F7162DDFA33}"/>
          </ac:spMkLst>
        </pc:spChg>
        <pc:spChg chg="add del">
          <ac:chgData name="Соловьёв Серый" userId="6edaaec979c123a5" providerId="Windows Live" clId="Web-{42640C1C-30CD-4E95-A9C6-6827E203BF10}" dt="2022-05-03T16:26:39.691" v="88"/>
          <ac:spMkLst>
            <pc:docMk/>
            <pc:sldMk cId="2747746485" sldId="259"/>
            <ac:spMk id="16" creationId="{460722F4-BE9B-46BC-BD45-DEECD83D8811}"/>
          </ac:spMkLst>
        </pc:spChg>
        <pc:spChg chg="add del">
          <ac:chgData name="Соловьёв Серый" userId="6edaaec979c123a5" providerId="Windows Live" clId="Web-{42640C1C-30CD-4E95-A9C6-6827E203BF10}" dt="2022-05-03T16:26:39.691" v="88"/>
          <ac:spMkLst>
            <pc:docMk/>
            <pc:sldMk cId="2747746485" sldId="259"/>
            <ac:spMk id="20" creationId="{74A71EA1-2F24-4FD3-8F2D-64BAF4861371}"/>
          </ac:spMkLst>
        </pc:spChg>
        <pc:spChg chg="add">
          <ac:chgData name="Соловьёв Серый" userId="6edaaec979c123a5" providerId="Windows Live" clId="Web-{42640C1C-30CD-4E95-A9C6-6827E203BF10}" dt="2022-05-03T16:26:39.722" v="89"/>
          <ac:spMkLst>
            <pc:docMk/>
            <pc:sldMk cId="2747746485" sldId="259"/>
            <ac:spMk id="30" creationId="{6BE984B1-802C-414B-805C-21764B8A4CB2}"/>
          </ac:spMkLst>
        </pc:spChg>
        <pc:spChg chg="add">
          <ac:chgData name="Соловьёв Серый" userId="6edaaec979c123a5" providerId="Windows Live" clId="Web-{42640C1C-30CD-4E95-A9C6-6827E203BF10}" dt="2022-05-03T16:26:39.722" v="89"/>
          <ac:spMkLst>
            <pc:docMk/>
            <pc:sldMk cId="2747746485" sldId="259"/>
            <ac:spMk id="32" creationId="{6E12CD51-BE85-423E-B52C-B5BE94310554}"/>
          </ac:spMkLst>
        </pc:spChg>
        <pc:grpChg chg="add del">
          <ac:chgData name="Соловьёв Серый" userId="6edaaec979c123a5" providerId="Windows Live" clId="Web-{42640C1C-30CD-4E95-A9C6-6827E203BF10}" dt="2022-05-03T16:26:39.691" v="88"/>
          <ac:grpSpMkLst>
            <pc:docMk/>
            <pc:sldMk cId="2747746485" sldId="259"/>
            <ac:grpSpMk id="22" creationId="{2E5268EF-7B25-4047-88A4-AE5F1709B773}"/>
          </ac:grpSpMkLst>
        </pc:grpChg>
        <pc:grpChg chg="add">
          <ac:chgData name="Соловьёв Серый" userId="6edaaec979c123a5" providerId="Windows Live" clId="Web-{42640C1C-30CD-4E95-A9C6-6827E203BF10}" dt="2022-05-03T16:26:39.722" v="89"/>
          <ac:grpSpMkLst>
            <pc:docMk/>
            <pc:sldMk cId="2747746485" sldId="259"/>
            <ac:grpSpMk id="33" creationId="{EF7A6A8A-C04C-484D-B24A-0ADC7AB7C617}"/>
          </ac:grpSpMkLst>
        </pc:grpChg>
        <pc:picChg chg="add mod ord">
          <ac:chgData name="Соловьёв Серый" userId="6edaaec979c123a5" providerId="Windows Live" clId="Web-{42640C1C-30CD-4E95-A9C6-6827E203BF10}" dt="2022-05-03T16:26:39.722" v="89"/>
          <ac:picMkLst>
            <pc:docMk/>
            <pc:sldMk cId="2747746485" sldId="259"/>
            <ac:picMk id="4" creationId="{A0303D85-C827-5BD6-6E1B-F398D47AC6A3}"/>
          </ac:picMkLst>
        </pc:picChg>
        <pc:picChg chg="add mod ord">
          <ac:chgData name="Соловьёв Серый" userId="6edaaec979c123a5" providerId="Windows Live" clId="Web-{42640C1C-30CD-4E95-A9C6-6827E203BF10}" dt="2022-05-03T16:26:39.722" v="89"/>
          <ac:picMkLst>
            <pc:docMk/>
            <pc:sldMk cId="2747746485" sldId="259"/>
            <ac:picMk id="5" creationId="{3AFEA7AA-C7B6-AC29-FA33-1D277AD77E70}"/>
          </ac:picMkLst>
        </pc:picChg>
        <pc:picChg chg="add mod">
          <ac:chgData name="Соловьёв Серый" userId="6edaaec979c123a5" providerId="Windows Live" clId="Web-{42640C1C-30CD-4E95-A9C6-6827E203BF10}" dt="2022-05-03T16:26:39.722" v="89"/>
          <ac:picMkLst>
            <pc:docMk/>
            <pc:sldMk cId="2747746485" sldId="259"/>
            <ac:picMk id="6" creationId="{C2A236BA-8FA6-14E3-D561-69B5FEF33C79}"/>
          </ac:picMkLst>
        </pc:picChg>
        <pc:picChg chg="add mod ord">
          <ac:chgData name="Соловьёв Серый" userId="6edaaec979c123a5" providerId="Windows Live" clId="Web-{42640C1C-30CD-4E95-A9C6-6827E203BF10}" dt="2022-05-03T16:26:39.722" v="89"/>
          <ac:picMkLst>
            <pc:docMk/>
            <pc:sldMk cId="2747746485" sldId="259"/>
            <ac:picMk id="7" creationId="{23443506-798E-FACC-C8DE-27AF58E1026F}"/>
          </ac:picMkLst>
        </pc:picChg>
        <pc:picChg chg="add del">
          <ac:chgData name="Соловьёв Серый" userId="6edaaec979c123a5" providerId="Windows Live" clId="Web-{42640C1C-30CD-4E95-A9C6-6827E203BF10}" dt="2022-05-03T16:26:39.691" v="88"/>
          <ac:picMkLst>
            <pc:docMk/>
            <pc:sldMk cId="2747746485" sldId="259"/>
            <ac:picMk id="26" creationId="{6A3B3D46-4516-46F0-972F-6A062B6B1704}"/>
          </ac:picMkLst>
        </pc:picChg>
        <pc:picChg chg="add">
          <ac:chgData name="Соловьёв Серый" userId="6edaaec979c123a5" providerId="Windows Live" clId="Web-{42640C1C-30CD-4E95-A9C6-6827E203BF10}" dt="2022-05-03T16:26:39.722" v="89"/>
          <ac:picMkLst>
            <pc:docMk/>
            <pc:sldMk cId="2747746485" sldId="259"/>
            <ac:picMk id="34" creationId="{088BB160-A020-4CE5-B2B9-C35F695FE3EC}"/>
          </ac:picMkLst>
        </pc:picChg>
        <pc:cxnChg chg="add del">
          <ac:chgData name="Соловьёв Серый" userId="6edaaec979c123a5" providerId="Windows Live" clId="Web-{42640C1C-30CD-4E95-A9C6-6827E203BF10}" dt="2022-05-03T16:26:39.691" v="88"/>
          <ac:cxnSpMkLst>
            <pc:docMk/>
            <pc:sldMk cId="2747746485" sldId="259"/>
            <ac:cxnSpMk id="18" creationId="{A71C6252-B7CD-45FD-876A-D1C4B716D679}"/>
          </ac:cxnSpMkLst>
        </pc:cxnChg>
        <pc:cxnChg chg="add del">
          <ac:chgData name="Соловьёв Серый" userId="6edaaec979c123a5" providerId="Windows Live" clId="Web-{42640C1C-30CD-4E95-A9C6-6827E203BF10}" dt="2022-05-03T16:26:39.691" v="88"/>
          <ac:cxnSpMkLst>
            <pc:docMk/>
            <pc:sldMk cId="2747746485" sldId="259"/>
            <ac:cxnSpMk id="28" creationId="{958393B3-1C21-4552-9E2F-9C43ACF7D8AF}"/>
          </ac:cxnSpMkLst>
        </pc:cxnChg>
        <pc:cxnChg chg="add">
          <ac:chgData name="Соловьёв Серый" userId="6edaaec979c123a5" providerId="Windows Live" clId="Web-{42640C1C-30CD-4E95-A9C6-6827E203BF10}" dt="2022-05-03T16:26:39.722" v="89"/>
          <ac:cxnSpMkLst>
            <pc:docMk/>
            <pc:sldMk cId="2747746485" sldId="259"/>
            <ac:cxnSpMk id="31" creationId="{29B02AEB-08E2-4D0F-BA85-2D743ED25205}"/>
          </ac:cxnSpMkLst>
        </pc:cxnChg>
        <pc:cxnChg chg="add">
          <ac:chgData name="Соловьёв Серый" userId="6edaaec979c123a5" providerId="Windows Live" clId="Web-{42640C1C-30CD-4E95-A9C6-6827E203BF10}" dt="2022-05-03T16:26:39.722" v="89"/>
          <ac:cxnSpMkLst>
            <pc:docMk/>
            <pc:sldMk cId="2747746485" sldId="259"/>
            <ac:cxnSpMk id="35" creationId="{273231BA-4A5B-4DE3-AE94-08E9E0821C95}"/>
          </ac:cxnSpMkLst>
        </pc:cxnChg>
      </pc:sldChg>
      <pc:sldChg chg="addSp delSp modSp new mod setBg">
        <pc:chgData name="Соловьёв Серый" userId="6edaaec979c123a5" providerId="Windows Live" clId="Web-{42640C1C-30CD-4E95-A9C6-6827E203BF10}" dt="2022-05-03T16:38:28.507" v="165" actId="20577"/>
        <pc:sldMkLst>
          <pc:docMk/>
          <pc:sldMk cId="4056112202" sldId="260"/>
        </pc:sldMkLst>
        <pc:spChg chg="mod">
          <ac:chgData name="Соловьёв Серый" userId="6edaaec979c123a5" providerId="Windows Live" clId="Web-{42640C1C-30CD-4E95-A9C6-6827E203BF10}" dt="2022-05-03T16:38:28.507" v="165" actId="20577"/>
          <ac:spMkLst>
            <pc:docMk/>
            <pc:sldMk cId="4056112202" sldId="260"/>
            <ac:spMk id="2" creationId="{FB9CA98F-AC2D-F871-95AC-9F1EAE0AD701}"/>
          </ac:spMkLst>
        </pc:spChg>
        <pc:spChg chg="del">
          <ac:chgData name="Соловьёв Серый" userId="6edaaec979c123a5" providerId="Windows Live" clId="Web-{42640C1C-30CD-4E95-A9C6-6827E203BF10}" dt="2022-05-03T16:30:04.947" v="98"/>
          <ac:spMkLst>
            <pc:docMk/>
            <pc:sldMk cId="4056112202" sldId="260"/>
            <ac:spMk id="3" creationId="{04ECE988-6211-7DA1-8B8C-EB1500C97255}"/>
          </ac:spMkLst>
        </pc:spChg>
        <pc:spChg chg="add mod">
          <ac:chgData name="Соловьёв Серый" userId="6edaaec979c123a5" providerId="Windows Live" clId="Web-{42640C1C-30CD-4E95-A9C6-6827E203BF10}" dt="2022-05-03T16:37:11.474" v="143" actId="20577"/>
          <ac:spMkLst>
            <pc:docMk/>
            <pc:sldMk cId="4056112202" sldId="260"/>
            <ac:spMk id="11" creationId="{D2F48643-B34D-90E7-A665-38909CD00A36}"/>
          </ac:spMkLst>
        </pc:spChg>
        <pc:spChg chg="add del">
          <ac:chgData name="Соловьёв Серый" userId="6edaaec979c123a5" providerId="Windows Live" clId="Web-{42640C1C-30CD-4E95-A9C6-6827E203BF10}" dt="2022-05-03T16:32:18.419" v="116"/>
          <ac:spMkLst>
            <pc:docMk/>
            <pc:sldMk cId="4056112202" sldId="260"/>
            <ac:spMk id="12" creationId="{83FC2C54-7B45-404D-A519-1BF7DD18D35B}"/>
          </ac:spMkLst>
        </pc:spChg>
        <pc:spChg chg="add del">
          <ac:chgData name="Соловьёв Серый" userId="6edaaec979c123a5" providerId="Windows Live" clId="Web-{42640C1C-30CD-4E95-A9C6-6827E203BF10}" dt="2022-05-03T16:32:18.419" v="116"/>
          <ac:spMkLst>
            <pc:docMk/>
            <pc:sldMk cId="4056112202" sldId="260"/>
            <ac:spMk id="20" creationId="{087DA42F-1100-4806-A533-8F94AA864687}"/>
          </ac:spMkLst>
        </pc:spChg>
        <pc:spChg chg="add del">
          <ac:chgData name="Соловьёв Серый" userId="6edaaec979c123a5" providerId="Windows Live" clId="Web-{42640C1C-30CD-4E95-A9C6-6827E203BF10}" dt="2022-05-03T16:32:18.419" v="116"/>
          <ac:spMkLst>
            <pc:docMk/>
            <pc:sldMk cId="4056112202" sldId="260"/>
            <ac:spMk id="22" creationId="{7B43D584-6FEB-433F-A6B0-8AEE7BC961ED}"/>
          </ac:spMkLst>
        </pc:spChg>
        <pc:spChg chg="add del">
          <ac:chgData name="Соловьёв Серый" userId="6edaaec979c123a5" providerId="Windows Live" clId="Web-{42640C1C-30CD-4E95-A9C6-6827E203BF10}" dt="2022-05-03T16:32:18.419" v="116"/>
          <ac:spMkLst>
            <pc:docMk/>
            <pc:sldMk cId="4056112202" sldId="260"/>
            <ac:spMk id="30" creationId="{2E6F7D5A-2F84-4128-962D-A665733ED719}"/>
          </ac:spMkLst>
        </pc:spChg>
        <pc:spChg chg="add">
          <ac:chgData name="Соловьёв Серый" userId="6edaaec979c123a5" providerId="Windows Live" clId="Web-{42640C1C-30CD-4E95-A9C6-6827E203BF10}" dt="2022-05-03T16:32:18.435" v="117"/>
          <ac:spMkLst>
            <pc:docMk/>
            <pc:sldMk cId="4056112202" sldId="260"/>
            <ac:spMk id="48" creationId="{6BE984B1-802C-414B-805C-21764B8A4CB2}"/>
          </ac:spMkLst>
        </pc:spChg>
        <pc:spChg chg="add">
          <ac:chgData name="Соловьёв Серый" userId="6edaaec979c123a5" providerId="Windows Live" clId="Web-{42640C1C-30CD-4E95-A9C6-6827E203BF10}" dt="2022-05-03T16:32:18.435" v="117"/>
          <ac:spMkLst>
            <pc:docMk/>
            <pc:sldMk cId="4056112202" sldId="260"/>
            <ac:spMk id="50" creationId="{6E12CD51-BE85-423E-B52C-B5BE94310554}"/>
          </ac:spMkLst>
        </pc:spChg>
        <pc:grpChg chg="add del">
          <ac:chgData name="Соловьёв Серый" userId="6edaaec979c123a5" providerId="Windows Live" clId="Web-{42640C1C-30CD-4E95-A9C6-6827E203BF10}" dt="2022-05-03T16:32:18.419" v="116"/>
          <ac:grpSpMkLst>
            <pc:docMk/>
            <pc:sldMk cId="4056112202" sldId="260"/>
            <ac:grpSpMk id="24" creationId="{FA51651D-00A4-493E-97F0-11BA7D143684}"/>
          </ac:grpSpMkLst>
        </pc:grpChg>
        <pc:grpChg chg="add del">
          <ac:chgData name="Соловьёв Серый" userId="6edaaec979c123a5" providerId="Windows Live" clId="Web-{42640C1C-30CD-4E95-A9C6-6827E203BF10}" dt="2022-05-03T16:32:18.419" v="116"/>
          <ac:grpSpMkLst>
            <pc:docMk/>
            <pc:sldMk cId="4056112202" sldId="260"/>
            <ac:grpSpMk id="32" creationId="{4E665D2A-7D5F-45BB-89E8-012704DF3D70}"/>
          </ac:grpSpMkLst>
        </pc:grpChg>
        <pc:grpChg chg="add del">
          <ac:chgData name="Соловьёв Серый" userId="6edaaec979c123a5" providerId="Windows Live" clId="Web-{42640C1C-30CD-4E95-A9C6-6827E203BF10}" dt="2022-05-03T16:32:18.419" v="116"/>
          <ac:grpSpMkLst>
            <pc:docMk/>
            <pc:sldMk cId="4056112202" sldId="260"/>
            <ac:grpSpMk id="36" creationId="{F0DB7638-7E50-4451-9FB5-E68C049508CD}"/>
          </ac:grpSpMkLst>
        </pc:grpChg>
        <pc:grpChg chg="add del">
          <ac:chgData name="Соловьёв Серый" userId="6edaaec979c123a5" providerId="Windows Live" clId="Web-{42640C1C-30CD-4E95-A9C6-6827E203BF10}" dt="2022-05-03T16:32:18.419" v="116"/>
          <ac:grpSpMkLst>
            <pc:docMk/>
            <pc:sldMk cId="4056112202" sldId="260"/>
            <ac:grpSpMk id="40" creationId="{3CA072E8-8F09-4B75-9E04-7AC01A9826BC}"/>
          </ac:grpSpMkLst>
        </pc:grpChg>
        <pc:grpChg chg="add">
          <ac:chgData name="Соловьёв Серый" userId="6edaaec979c123a5" providerId="Windows Live" clId="Web-{42640C1C-30CD-4E95-A9C6-6827E203BF10}" dt="2022-05-03T16:32:18.435" v="117"/>
          <ac:grpSpMkLst>
            <pc:docMk/>
            <pc:sldMk cId="4056112202" sldId="260"/>
            <ac:grpSpMk id="51" creationId="{EF7A6A8A-C04C-484D-B24A-0ADC7AB7C617}"/>
          </ac:grpSpMkLst>
        </pc:grpChg>
        <pc:picChg chg="add mod ord">
          <ac:chgData name="Соловьёв Серый" userId="6edaaec979c123a5" providerId="Windows Live" clId="Web-{42640C1C-30CD-4E95-A9C6-6827E203BF10}" dt="2022-05-03T16:32:18.435" v="117"/>
          <ac:picMkLst>
            <pc:docMk/>
            <pc:sldMk cId="4056112202" sldId="260"/>
            <ac:picMk id="4" creationId="{BB8B4637-5E27-1BDD-D6AD-C8EE2F2466A7}"/>
          </ac:picMkLst>
        </pc:picChg>
        <pc:picChg chg="add mod">
          <ac:chgData name="Соловьёв Серый" userId="6edaaec979c123a5" providerId="Windows Live" clId="Web-{42640C1C-30CD-4E95-A9C6-6827E203BF10}" dt="2022-05-03T16:32:18.435" v="117"/>
          <ac:picMkLst>
            <pc:docMk/>
            <pc:sldMk cId="4056112202" sldId="260"/>
            <ac:picMk id="5" creationId="{73D111F8-9767-DB7D-8F7B-7BA37DB131A4}"/>
          </ac:picMkLst>
        </pc:picChg>
        <pc:picChg chg="add mod ord">
          <ac:chgData name="Соловьёв Серый" userId="6edaaec979c123a5" providerId="Windows Live" clId="Web-{42640C1C-30CD-4E95-A9C6-6827E203BF10}" dt="2022-05-03T16:32:41.514" v="121" actId="1076"/>
          <ac:picMkLst>
            <pc:docMk/>
            <pc:sldMk cId="4056112202" sldId="260"/>
            <ac:picMk id="6" creationId="{A64C3D3E-3330-F361-C901-FC08420D9F4B}"/>
          </ac:picMkLst>
        </pc:picChg>
        <pc:picChg chg="add mod">
          <ac:chgData name="Соловьёв Серый" userId="6edaaec979c123a5" providerId="Windows Live" clId="Web-{42640C1C-30CD-4E95-A9C6-6827E203BF10}" dt="2022-05-03T16:32:18.435" v="117"/>
          <ac:picMkLst>
            <pc:docMk/>
            <pc:sldMk cId="4056112202" sldId="260"/>
            <ac:picMk id="7" creationId="{18186BD0-FC88-05BA-E7F1-C74223FCD19E}"/>
          </ac:picMkLst>
        </pc:picChg>
        <pc:picChg chg="add del">
          <ac:chgData name="Соловьёв Серый" userId="6edaaec979c123a5" providerId="Windows Live" clId="Web-{42640C1C-30CD-4E95-A9C6-6827E203BF10}" dt="2022-05-03T16:32:18.419" v="116"/>
          <ac:picMkLst>
            <pc:docMk/>
            <pc:sldMk cId="4056112202" sldId="260"/>
            <ac:picMk id="14" creationId="{A75017EA-9B66-4D89-A855-823DFCDE9374}"/>
          </ac:picMkLst>
        </pc:picChg>
        <pc:picChg chg="add del">
          <ac:chgData name="Соловьёв Серый" userId="6edaaec979c123a5" providerId="Windows Live" clId="Web-{42640C1C-30CD-4E95-A9C6-6827E203BF10}" dt="2022-05-03T16:32:18.419" v="116"/>
          <ac:picMkLst>
            <pc:docMk/>
            <pc:sldMk cId="4056112202" sldId="260"/>
            <ac:picMk id="44" creationId="{F279B344-69F5-448D-8ECF-93AE215C8192}"/>
          </ac:picMkLst>
        </pc:picChg>
        <pc:picChg chg="add">
          <ac:chgData name="Соловьёв Серый" userId="6edaaec979c123a5" providerId="Windows Live" clId="Web-{42640C1C-30CD-4E95-A9C6-6827E203BF10}" dt="2022-05-03T16:32:18.435" v="117"/>
          <ac:picMkLst>
            <pc:docMk/>
            <pc:sldMk cId="4056112202" sldId="260"/>
            <ac:picMk id="53" creationId="{088BB160-A020-4CE5-B2B9-C35F695FE3EC}"/>
          </ac:picMkLst>
        </pc:picChg>
        <pc:cxnChg chg="add del">
          <ac:chgData name="Соловьёв Серый" userId="6edaaec979c123a5" providerId="Windows Live" clId="Web-{42640C1C-30CD-4E95-A9C6-6827E203BF10}" dt="2022-05-03T16:32:18.419" v="116"/>
          <ac:cxnSpMkLst>
            <pc:docMk/>
            <pc:sldMk cId="4056112202" sldId="260"/>
            <ac:cxnSpMk id="16" creationId="{2F41A41A-D714-4F7E-A8AF-D83C6CF07115}"/>
          </ac:cxnSpMkLst>
        </pc:cxnChg>
        <pc:cxnChg chg="add del">
          <ac:chgData name="Соловьёв Серый" userId="6edaaec979c123a5" providerId="Windows Live" clId="Web-{42640C1C-30CD-4E95-A9C6-6827E203BF10}" dt="2022-05-03T16:32:18.419" v="116"/>
          <ac:cxnSpMkLst>
            <pc:docMk/>
            <pc:sldMk cId="4056112202" sldId="260"/>
            <ac:cxnSpMk id="18" creationId="{310BEE2E-3B4C-4FB1-AAEE-BEA7CD2E7912}"/>
          </ac:cxnSpMkLst>
        </pc:cxnChg>
        <pc:cxnChg chg="add">
          <ac:chgData name="Соловьёв Серый" userId="6edaaec979c123a5" providerId="Windows Live" clId="Web-{42640C1C-30CD-4E95-A9C6-6827E203BF10}" dt="2022-05-03T16:32:18.435" v="117"/>
          <ac:cxnSpMkLst>
            <pc:docMk/>
            <pc:sldMk cId="4056112202" sldId="260"/>
            <ac:cxnSpMk id="26" creationId="{273231BA-4A5B-4DE3-AE94-08E9E0821C95}"/>
          </ac:cxnSpMkLst>
        </pc:cxnChg>
        <pc:cxnChg chg="add del">
          <ac:chgData name="Соловьёв Серый" userId="6edaaec979c123a5" providerId="Windows Live" clId="Web-{42640C1C-30CD-4E95-A9C6-6827E203BF10}" dt="2022-05-03T16:32:18.419" v="116"/>
          <ac:cxnSpMkLst>
            <pc:docMk/>
            <pc:sldMk cId="4056112202" sldId="260"/>
            <ac:cxnSpMk id="28" creationId="{CD3D8BF6-BDFC-4907-8BAC-8BD395B5D363}"/>
          </ac:cxnSpMkLst>
        </pc:cxnChg>
        <pc:cxnChg chg="add del">
          <ac:chgData name="Соловьёв Серый" userId="6edaaec979c123a5" providerId="Windows Live" clId="Web-{42640C1C-30CD-4E95-A9C6-6827E203BF10}" dt="2022-05-03T16:32:18.419" v="116"/>
          <ac:cxnSpMkLst>
            <pc:docMk/>
            <pc:sldMk cId="4056112202" sldId="260"/>
            <ac:cxnSpMk id="46" creationId="{D947129A-DBAD-4DE9-8444-48435533F9EB}"/>
          </ac:cxnSpMkLst>
        </pc:cxnChg>
        <pc:cxnChg chg="add">
          <ac:chgData name="Соловьёв Серый" userId="6edaaec979c123a5" providerId="Windows Live" clId="Web-{42640C1C-30CD-4E95-A9C6-6827E203BF10}" dt="2022-05-03T16:32:18.435" v="117"/>
          <ac:cxnSpMkLst>
            <pc:docMk/>
            <pc:sldMk cId="4056112202" sldId="260"/>
            <ac:cxnSpMk id="49" creationId="{29B02AEB-08E2-4D0F-BA85-2D743ED25205}"/>
          </ac:cxnSpMkLst>
        </pc:cxnChg>
      </pc:sldChg>
      <pc:sldChg chg="addSp delSp modSp new mod setBg">
        <pc:chgData name="Соловьёв Серый" userId="6edaaec979c123a5" providerId="Windows Live" clId="Web-{42640C1C-30CD-4E95-A9C6-6827E203BF10}" dt="2022-05-03T16:34:58.580" v="133"/>
        <pc:sldMkLst>
          <pc:docMk/>
          <pc:sldMk cId="47071498" sldId="261"/>
        </pc:sldMkLst>
        <pc:spChg chg="mod">
          <ac:chgData name="Соловьёв Серый" userId="6edaaec979c123a5" providerId="Windows Live" clId="Web-{42640C1C-30CD-4E95-A9C6-6827E203BF10}" dt="2022-05-03T16:34:58.580" v="133"/>
          <ac:spMkLst>
            <pc:docMk/>
            <pc:sldMk cId="47071498" sldId="261"/>
            <ac:spMk id="2" creationId="{2FAE699B-D393-619D-879C-E0D7D2EA7FE2}"/>
          </ac:spMkLst>
        </pc:spChg>
        <pc:spChg chg="del">
          <ac:chgData name="Соловьёв Серый" userId="6edaaec979c123a5" providerId="Windows Live" clId="Web-{42640C1C-30CD-4E95-A9C6-6827E203BF10}" dt="2022-05-03T16:33:39.421" v="123"/>
          <ac:spMkLst>
            <pc:docMk/>
            <pc:sldMk cId="47071498" sldId="261"/>
            <ac:spMk id="3" creationId="{5E603C23-7304-89C3-ABFA-2E175CBA1063}"/>
          </ac:spMkLst>
        </pc:spChg>
        <pc:spChg chg="add">
          <ac:chgData name="Соловьёв Серый" userId="6edaaec979c123a5" providerId="Windows Live" clId="Web-{42640C1C-30CD-4E95-A9C6-6827E203BF10}" dt="2022-05-03T16:34:58.580" v="133"/>
          <ac:spMkLst>
            <pc:docMk/>
            <pc:sldMk cId="47071498" sldId="261"/>
            <ac:spMk id="11" creationId="{4C9EBAAB-9D74-219A-C75A-182456DA96D0}"/>
          </ac:spMkLst>
        </pc:spChg>
        <pc:spChg chg="add">
          <ac:chgData name="Соловьёв Серый" userId="6edaaec979c123a5" providerId="Windows Live" clId="Web-{42640C1C-30CD-4E95-A9C6-6827E203BF10}" dt="2022-05-03T16:34:58.580" v="133"/>
          <ac:spMkLst>
            <pc:docMk/>
            <pc:sldMk cId="47071498" sldId="261"/>
            <ac:spMk id="14" creationId="{FEF1E4FC-0E33-4B98-A3DD-A5D669222DAD}"/>
          </ac:spMkLst>
        </pc:spChg>
        <pc:spChg chg="add">
          <ac:chgData name="Соловьёв Серый" userId="6edaaec979c123a5" providerId="Windows Live" clId="Web-{42640C1C-30CD-4E95-A9C6-6827E203BF10}" dt="2022-05-03T16:34:58.580" v="133"/>
          <ac:spMkLst>
            <pc:docMk/>
            <pc:sldMk cId="47071498" sldId="261"/>
            <ac:spMk id="18" creationId="{31A8C76C-0418-4EDE-BDB2-77E40342C46B}"/>
          </ac:spMkLst>
        </pc:spChg>
        <pc:grpChg chg="add">
          <ac:chgData name="Соловьёв Серый" userId="6edaaec979c123a5" providerId="Windows Live" clId="Web-{42640C1C-30CD-4E95-A9C6-6827E203BF10}" dt="2022-05-03T16:34:58.580" v="133"/>
          <ac:grpSpMkLst>
            <pc:docMk/>
            <pc:sldMk cId="47071498" sldId="261"/>
            <ac:grpSpMk id="20" creationId="{658745FB-EE90-4D69-97E4-A6ABA92E7706}"/>
          </ac:grpSpMkLst>
        </pc:grpChg>
        <pc:picChg chg="add mod ord">
          <ac:chgData name="Соловьёв Серый" userId="6edaaec979c123a5" providerId="Windows Live" clId="Web-{42640C1C-30CD-4E95-A9C6-6827E203BF10}" dt="2022-05-03T16:34:58.580" v="133"/>
          <ac:picMkLst>
            <pc:docMk/>
            <pc:sldMk cId="47071498" sldId="261"/>
            <ac:picMk id="4" creationId="{95CED013-55AA-3624-D3BA-0CD647A1D108}"/>
          </ac:picMkLst>
        </pc:picChg>
        <pc:picChg chg="add mod">
          <ac:chgData name="Соловьёв Серый" userId="6edaaec979c123a5" providerId="Windows Live" clId="Web-{42640C1C-30CD-4E95-A9C6-6827E203BF10}" dt="2022-05-03T16:34:58.580" v="133"/>
          <ac:picMkLst>
            <pc:docMk/>
            <pc:sldMk cId="47071498" sldId="261"/>
            <ac:picMk id="5" creationId="{F581172E-43AB-02B0-C2C3-8B1BC4C67B33}"/>
          </ac:picMkLst>
        </pc:picChg>
        <pc:picChg chg="add del mod">
          <ac:chgData name="Соловьёв Серый" userId="6edaaec979c123a5" providerId="Windows Live" clId="Web-{42640C1C-30CD-4E95-A9C6-6827E203BF10}" dt="2022-05-03T16:34:24.782" v="129"/>
          <ac:picMkLst>
            <pc:docMk/>
            <pc:sldMk cId="47071498" sldId="261"/>
            <ac:picMk id="6" creationId="{155E6915-3FCB-977A-EECA-4CC9521DC8C0}"/>
          </ac:picMkLst>
        </pc:picChg>
        <pc:picChg chg="add mod ord">
          <ac:chgData name="Соловьёв Серый" userId="6edaaec979c123a5" providerId="Windows Live" clId="Web-{42640C1C-30CD-4E95-A9C6-6827E203BF10}" dt="2022-05-03T16:34:58.580" v="133"/>
          <ac:picMkLst>
            <pc:docMk/>
            <pc:sldMk cId="47071498" sldId="261"/>
            <ac:picMk id="7" creationId="{7A2E37D7-CC51-7881-32A8-D473DF486A66}"/>
          </ac:picMkLst>
        </pc:picChg>
        <pc:picChg chg="add">
          <ac:chgData name="Соловьёв Серый" userId="6edaaec979c123a5" providerId="Windows Live" clId="Web-{42640C1C-30CD-4E95-A9C6-6827E203BF10}" dt="2022-05-03T16:34:58.580" v="133"/>
          <ac:picMkLst>
            <pc:docMk/>
            <pc:sldMk cId="47071498" sldId="261"/>
            <ac:picMk id="24" creationId="{9063AFF4-4A4D-478E-ADC6-7AE63E08ADC5}"/>
          </ac:picMkLst>
        </pc:picChg>
        <pc:cxnChg chg="add">
          <ac:chgData name="Соловьёв Серый" userId="6edaaec979c123a5" providerId="Windows Live" clId="Web-{42640C1C-30CD-4E95-A9C6-6827E203BF10}" dt="2022-05-03T16:34:58.580" v="133"/>
          <ac:cxnSpMkLst>
            <pc:docMk/>
            <pc:sldMk cId="47071498" sldId="261"/>
            <ac:cxnSpMk id="16" creationId="{10D07F66-095C-496B-A383-5C21A3DFE678}"/>
          </ac:cxnSpMkLst>
        </pc:cxnChg>
        <pc:cxnChg chg="add">
          <ac:chgData name="Соловьёв Серый" userId="6edaaec979c123a5" providerId="Windows Live" clId="Web-{42640C1C-30CD-4E95-A9C6-6827E203BF10}" dt="2022-05-03T16:34:58.580" v="133"/>
          <ac:cxnSpMkLst>
            <pc:docMk/>
            <pc:sldMk cId="47071498" sldId="261"/>
            <ac:cxnSpMk id="26" creationId="{1BF85772-FC21-4508-AA1F-3F7C295AD5F8}"/>
          </ac:cxnSpMkLst>
        </pc:cxnChg>
      </pc:sldChg>
      <pc:sldChg chg="add del replId">
        <pc:chgData name="Соловьёв Серый" userId="6edaaec979c123a5" providerId="Windows Live" clId="Web-{42640C1C-30CD-4E95-A9C6-6827E203BF10}" dt="2022-05-03T16:30:51.776" v="104"/>
        <pc:sldMkLst>
          <pc:docMk/>
          <pc:sldMk cId="2965800751" sldId="261"/>
        </pc:sldMkLst>
      </pc:sldChg>
      <pc:sldChg chg="add del replId">
        <pc:chgData name="Соловьёв Серый" userId="6edaaec979c123a5" providerId="Windows Live" clId="Web-{42640C1C-30CD-4E95-A9C6-6827E203BF10}" dt="2022-05-03T16:30:48.557" v="103"/>
        <pc:sldMkLst>
          <pc:docMk/>
          <pc:sldMk cId="73139192" sldId="262"/>
        </pc:sldMkLst>
      </pc:sldChg>
      <pc:sldChg chg="modSp new">
        <pc:chgData name="Соловьёв Серый" userId="6edaaec979c123a5" providerId="Windows Live" clId="Web-{42640C1C-30CD-4E95-A9C6-6827E203BF10}" dt="2022-05-03T16:38:23.382" v="164" actId="20577"/>
        <pc:sldMkLst>
          <pc:docMk/>
          <pc:sldMk cId="267171436" sldId="262"/>
        </pc:sldMkLst>
        <pc:spChg chg="mod">
          <ac:chgData name="Соловьёв Серый" userId="6edaaec979c123a5" providerId="Windows Live" clId="Web-{42640C1C-30CD-4E95-A9C6-6827E203BF10}" dt="2022-05-03T16:38:23.382" v="164" actId="20577"/>
          <ac:spMkLst>
            <pc:docMk/>
            <pc:sldMk cId="267171436" sldId="262"/>
            <ac:spMk id="2" creationId="{FB6B2C0A-4092-0B27-156C-BF9B8088FD6C}"/>
          </ac:spMkLst>
        </pc:spChg>
      </pc:sldChg>
      <pc:sldChg chg="addSp delSp modSp new mod setBg">
        <pc:chgData name="Соловьёв Серый" userId="6edaaec979c123a5" providerId="Windows Live" clId="Web-{42640C1C-30CD-4E95-A9C6-6827E203BF10}" dt="2022-05-03T17:11:35.718" v="236"/>
        <pc:sldMkLst>
          <pc:docMk/>
          <pc:sldMk cId="4134739630" sldId="263"/>
        </pc:sldMkLst>
        <pc:spChg chg="mod">
          <ac:chgData name="Соловьёв Серый" userId="6edaaec979c123a5" providerId="Windows Live" clId="Web-{42640C1C-30CD-4E95-A9C6-6827E203BF10}" dt="2022-05-03T17:11:35.718" v="236"/>
          <ac:spMkLst>
            <pc:docMk/>
            <pc:sldMk cId="4134739630" sldId="263"/>
            <ac:spMk id="2" creationId="{7710AD9C-B729-6213-8A8F-CD6BE1702421}"/>
          </ac:spMkLst>
        </pc:spChg>
        <pc:spChg chg="del">
          <ac:chgData name="Соловьёв Серый" userId="6edaaec979c123a5" providerId="Windows Live" clId="Web-{42640C1C-30CD-4E95-A9C6-6827E203BF10}" dt="2022-05-03T16:40:17.698" v="184"/>
          <ac:spMkLst>
            <pc:docMk/>
            <pc:sldMk cId="4134739630" sldId="263"/>
            <ac:spMk id="3" creationId="{CBD907B3-4022-565C-B809-DEF3FF0E5460}"/>
          </ac:spMkLst>
        </pc:spChg>
        <pc:spChg chg="add del">
          <ac:chgData name="Соловьёв Серый" userId="6edaaec979c123a5" providerId="Windows Live" clId="Web-{42640C1C-30CD-4E95-A9C6-6827E203BF10}" dt="2022-05-03T17:11:24.312" v="231"/>
          <ac:spMkLst>
            <pc:docMk/>
            <pc:sldMk cId="4134739630" sldId="263"/>
            <ac:spMk id="9" creationId="{E890FB15-28C9-2D26-C34B-68A40FDF12AE}"/>
          </ac:spMkLst>
        </pc:spChg>
        <pc:spChg chg="add del">
          <ac:chgData name="Соловьёв Серый" userId="6edaaec979c123a5" providerId="Windows Live" clId="Web-{42640C1C-30CD-4E95-A9C6-6827E203BF10}" dt="2022-05-03T17:11:24.312" v="231"/>
          <ac:spMkLst>
            <pc:docMk/>
            <pc:sldMk cId="4134739630" sldId="263"/>
            <ac:spMk id="12" creationId="{FEF1E4FC-0E33-4B98-A3DD-A5D669222DAD}"/>
          </ac:spMkLst>
        </pc:spChg>
        <pc:spChg chg="add del">
          <ac:chgData name="Соловьёв Серый" userId="6edaaec979c123a5" providerId="Windows Live" clId="Web-{42640C1C-30CD-4E95-A9C6-6827E203BF10}" dt="2022-05-03T17:11:24.312" v="231"/>
          <ac:spMkLst>
            <pc:docMk/>
            <pc:sldMk cId="4134739630" sldId="263"/>
            <ac:spMk id="16" creationId="{31A8C76C-0418-4EDE-BDB2-77E40342C46B}"/>
          </ac:spMkLst>
        </pc:spChg>
        <pc:spChg chg="add del">
          <ac:chgData name="Соловьёв Серый" userId="6edaaec979c123a5" providerId="Windows Live" clId="Web-{42640C1C-30CD-4E95-A9C6-6827E203BF10}" dt="2022-05-03T17:11:32.609" v="233"/>
          <ac:spMkLst>
            <pc:docMk/>
            <pc:sldMk cId="4134739630" sldId="263"/>
            <ac:spMk id="27" creationId="{88011AB3-F298-489B-9CDC-E4D0C6BF7861}"/>
          </ac:spMkLst>
        </pc:spChg>
        <pc:spChg chg="add del">
          <ac:chgData name="Соловьёв Серый" userId="6edaaec979c123a5" providerId="Windows Live" clId="Web-{42640C1C-30CD-4E95-A9C6-6827E203BF10}" dt="2022-05-03T17:11:32.609" v="233"/>
          <ac:spMkLst>
            <pc:docMk/>
            <pc:sldMk cId="4134739630" sldId="263"/>
            <ac:spMk id="29" creationId="{97ECE6F9-C5A2-4F4F-960C-6971D06126ED}"/>
          </ac:spMkLst>
        </pc:spChg>
        <pc:spChg chg="add del">
          <ac:chgData name="Соловьёв Серый" userId="6edaaec979c123a5" providerId="Windows Live" clId="Web-{42640C1C-30CD-4E95-A9C6-6827E203BF10}" dt="2022-05-03T17:11:32.609" v="233"/>
          <ac:spMkLst>
            <pc:docMk/>
            <pc:sldMk cId="4134739630" sldId="263"/>
            <ac:spMk id="30" creationId="{EAE8FC9D-9601-0934-5EC6-1CD85B697014}"/>
          </ac:spMkLst>
        </pc:spChg>
        <pc:spChg chg="add del">
          <ac:chgData name="Соловьёв Серый" userId="6edaaec979c123a5" providerId="Windows Live" clId="Web-{42640C1C-30CD-4E95-A9C6-6827E203BF10}" dt="2022-05-03T17:11:32.609" v="233"/>
          <ac:spMkLst>
            <pc:docMk/>
            <pc:sldMk cId="4134739630" sldId="263"/>
            <ac:spMk id="32" creationId="{0105ED54-B9E7-4A77-A906-6931E7BC18F5}"/>
          </ac:spMkLst>
        </pc:spChg>
        <pc:spChg chg="add del">
          <ac:chgData name="Соловьёв Серый" userId="6edaaec979c123a5" providerId="Windows Live" clId="Web-{42640C1C-30CD-4E95-A9C6-6827E203BF10}" dt="2022-05-03T17:11:35.703" v="235"/>
          <ac:spMkLst>
            <pc:docMk/>
            <pc:sldMk cId="4134739630" sldId="263"/>
            <ac:spMk id="35" creationId="{13E0836B-0181-4136-AAB7-0504CFED72DC}"/>
          </ac:spMkLst>
        </pc:spChg>
        <pc:spChg chg="add del">
          <ac:chgData name="Соловьёв Серый" userId="6edaaec979c123a5" providerId="Windows Live" clId="Web-{42640C1C-30CD-4E95-A9C6-6827E203BF10}" dt="2022-05-03T17:11:35.703" v="235"/>
          <ac:spMkLst>
            <pc:docMk/>
            <pc:sldMk cId="4134739630" sldId="263"/>
            <ac:spMk id="37" creationId="{457CBE1A-FFC1-437A-9C4F-81A95AA7E77E}"/>
          </ac:spMkLst>
        </pc:spChg>
        <pc:spChg chg="add del">
          <ac:chgData name="Соловьёв Серый" userId="6edaaec979c123a5" providerId="Windows Live" clId="Web-{42640C1C-30CD-4E95-A9C6-6827E203BF10}" dt="2022-05-03T17:11:35.703" v="235"/>
          <ac:spMkLst>
            <pc:docMk/>
            <pc:sldMk cId="4134739630" sldId="263"/>
            <ac:spMk id="38" creationId="{99D62F69-4F7A-AF09-539A-15457262C913}"/>
          </ac:spMkLst>
        </pc:spChg>
        <pc:spChg chg="add">
          <ac:chgData name="Соловьёв Серый" userId="6edaaec979c123a5" providerId="Windows Live" clId="Web-{42640C1C-30CD-4E95-A9C6-6827E203BF10}" dt="2022-05-03T17:11:35.718" v="236"/>
          <ac:spMkLst>
            <pc:docMk/>
            <pc:sldMk cId="4134739630" sldId="263"/>
            <ac:spMk id="43" creationId="{FEF1E4FC-0E33-4B98-A3DD-A5D669222DAD}"/>
          </ac:spMkLst>
        </pc:spChg>
        <pc:spChg chg="add">
          <ac:chgData name="Соловьёв Серый" userId="6edaaec979c123a5" providerId="Windows Live" clId="Web-{42640C1C-30CD-4E95-A9C6-6827E203BF10}" dt="2022-05-03T17:11:35.718" v="236"/>
          <ac:spMkLst>
            <pc:docMk/>
            <pc:sldMk cId="4134739630" sldId="263"/>
            <ac:spMk id="45" creationId="{31A8C76C-0418-4EDE-BDB2-77E40342C46B}"/>
          </ac:spMkLst>
        </pc:spChg>
        <pc:spChg chg="add">
          <ac:chgData name="Соловьёв Серый" userId="6edaaec979c123a5" providerId="Windows Live" clId="Web-{42640C1C-30CD-4E95-A9C6-6827E203BF10}" dt="2022-05-03T17:11:35.718" v="236"/>
          <ac:spMkLst>
            <pc:docMk/>
            <pc:sldMk cId="4134739630" sldId="263"/>
            <ac:spMk id="47" creationId="{E890FB15-28C9-2D26-C34B-68A40FDF12AE}"/>
          </ac:spMkLst>
        </pc:spChg>
        <pc:grpChg chg="add del">
          <ac:chgData name="Соловьёв Серый" userId="6edaaec979c123a5" providerId="Windows Live" clId="Web-{42640C1C-30CD-4E95-A9C6-6827E203BF10}" dt="2022-05-03T17:11:24.312" v="231"/>
          <ac:grpSpMkLst>
            <pc:docMk/>
            <pc:sldMk cId="4134739630" sldId="263"/>
            <ac:grpSpMk id="18" creationId="{658745FB-EE90-4D69-97E4-A6ABA92E7706}"/>
          </ac:grpSpMkLst>
        </pc:grpChg>
        <pc:grpChg chg="add del">
          <ac:chgData name="Соловьёв Серый" userId="6edaaec979c123a5" providerId="Windows Live" clId="Web-{42640C1C-30CD-4E95-A9C6-6827E203BF10}" dt="2022-05-03T17:11:32.609" v="233"/>
          <ac:grpSpMkLst>
            <pc:docMk/>
            <pc:sldMk cId="4134739630" sldId="263"/>
            <ac:grpSpMk id="31" creationId="{2816CFF4-7965-45A1-8E21-056F9AE41A72}"/>
          </ac:grpSpMkLst>
        </pc:grpChg>
        <pc:grpChg chg="add del">
          <ac:chgData name="Соловьёв Серый" userId="6edaaec979c123a5" providerId="Windows Live" clId="Web-{42640C1C-30CD-4E95-A9C6-6827E203BF10}" dt="2022-05-03T17:11:35.703" v="235"/>
          <ac:grpSpMkLst>
            <pc:docMk/>
            <pc:sldMk cId="4134739630" sldId="263"/>
            <ac:grpSpMk id="39" creationId="{4A9E3941-E855-4A43-B613-3B0A5D373994}"/>
          </ac:grpSpMkLst>
        </pc:grpChg>
        <pc:grpChg chg="add">
          <ac:chgData name="Соловьёв Серый" userId="6edaaec979c123a5" providerId="Windows Live" clId="Web-{42640C1C-30CD-4E95-A9C6-6827E203BF10}" dt="2022-05-03T17:11:35.718" v="236"/>
          <ac:grpSpMkLst>
            <pc:docMk/>
            <pc:sldMk cId="4134739630" sldId="263"/>
            <ac:grpSpMk id="46" creationId="{658745FB-EE90-4D69-97E4-A6ABA92E7706}"/>
          </ac:grpSpMkLst>
        </pc:grpChg>
        <pc:picChg chg="add mod ord">
          <ac:chgData name="Соловьёв Серый" userId="6edaaec979c123a5" providerId="Windows Live" clId="Web-{42640C1C-30CD-4E95-A9C6-6827E203BF10}" dt="2022-05-03T17:11:35.718" v="236"/>
          <ac:picMkLst>
            <pc:docMk/>
            <pc:sldMk cId="4134739630" sldId="263"/>
            <ac:picMk id="3" creationId="{8895C3DB-4408-5202-9E6A-8ABB0E35E67C}"/>
          </ac:picMkLst>
        </pc:picChg>
        <pc:picChg chg="add mod ord">
          <ac:chgData name="Соловьёв Серый" userId="6edaaec979c123a5" providerId="Windows Live" clId="Web-{42640C1C-30CD-4E95-A9C6-6827E203BF10}" dt="2022-05-03T17:11:35.718" v="236"/>
          <ac:picMkLst>
            <pc:docMk/>
            <pc:sldMk cId="4134739630" sldId="263"/>
            <ac:picMk id="4" creationId="{0385B56C-7C19-159C-5BE5-7EDE2FDDFECA}"/>
          </ac:picMkLst>
        </pc:picChg>
        <pc:picChg chg="add mod ord">
          <ac:chgData name="Соловьёв Серый" userId="6edaaec979c123a5" providerId="Windows Live" clId="Web-{42640C1C-30CD-4E95-A9C6-6827E203BF10}" dt="2022-05-03T17:11:35.718" v="236"/>
          <ac:picMkLst>
            <pc:docMk/>
            <pc:sldMk cId="4134739630" sldId="263"/>
            <ac:picMk id="5" creationId="{F1A2E325-525A-73D4-9EAB-9B122762060F}"/>
          </ac:picMkLst>
        </pc:picChg>
        <pc:picChg chg="add del">
          <ac:chgData name="Соловьёв Серый" userId="6edaaec979c123a5" providerId="Windows Live" clId="Web-{42640C1C-30CD-4E95-A9C6-6827E203BF10}" dt="2022-05-03T17:11:24.312" v="231"/>
          <ac:picMkLst>
            <pc:docMk/>
            <pc:sldMk cId="4134739630" sldId="263"/>
            <ac:picMk id="22" creationId="{9063AFF4-4A4D-478E-ADC6-7AE63E08ADC5}"/>
          </ac:picMkLst>
        </pc:picChg>
        <pc:picChg chg="add del">
          <ac:chgData name="Соловьёв Серый" userId="6edaaec979c123a5" providerId="Windows Live" clId="Web-{42640C1C-30CD-4E95-A9C6-6827E203BF10}" dt="2022-05-03T17:11:32.609" v="233"/>
          <ac:picMkLst>
            <pc:docMk/>
            <pc:sldMk cId="4134739630" sldId="263"/>
            <ac:picMk id="33" creationId="{84ACBFAF-EDCF-4F5A-9E73-1D74270EF509}"/>
          </ac:picMkLst>
        </pc:picChg>
        <pc:picChg chg="add del">
          <ac:chgData name="Соловьёв Серый" userId="6edaaec979c123a5" providerId="Windows Live" clId="Web-{42640C1C-30CD-4E95-A9C6-6827E203BF10}" dt="2022-05-03T17:11:35.703" v="235"/>
          <ac:picMkLst>
            <pc:docMk/>
            <pc:sldMk cId="4134739630" sldId="263"/>
            <ac:picMk id="40" creationId="{C0861CB2-E220-4FB7-A994-A1CCE9AB1C2B}"/>
          </ac:picMkLst>
        </pc:picChg>
        <pc:picChg chg="add">
          <ac:chgData name="Соловьёв Серый" userId="6edaaec979c123a5" providerId="Windows Live" clId="Web-{42640C1C-30CD-4E95-A9C6-6827E203BF10}" dt="2022-05-03T17:11:35.718" v="236"/>
          <ac:picMkLst>
            <pc:docMk/>
            <pc:sldMk cId="4134739630" sldId="263"/>
            <ac:picMk id="48" creationId="{9063AFF4-4A4D-478E-ADC6-7AE63E08ADC5}"/>
          </ac:picMkLst>
        </pc:picChg>
        <pc:cxnChg chg="add del">
          <ac:chgData name="Соловьёв Серый" userId="6edaaec979c123a5" providerId="Windows Live" clId="Web-{42640C1C-30CD-4E95-A9C6-6827E203BF10}" dt="2022-05-03T17:11:24.312" v="231"/>
          <ac:cxnSpMkLst>
            <pc:docMk/>
            <pc:sldMk cId="4134739630" sldId="263"/>
            <ac:cxnSpMk id="14" creationId="{10D07F66-095C-496B-A383-5C21A3DFE678}"/>
          </ac:cxnSpMkLst>
        </pc:cxnChg>
        <pc:cxnChg chg="add del">
          <ac:chgData name="Соловьёв Серый" userId="6edaaec979c123a5" providerId="Windows Live" clId="Web-{42640C1C-30CD-4E95-A9C6-6827E203BF10}" dt="2022-05-03T17:11:24.312" v="231"/>
          <ac:cxnSpMkLst>
            <pc:docMk/>
            <pc:sldMk cId="4134739630" sldId="263"/>
            <ac:cxnSpMk id="24" creationId="{1BF85772-FC21-4508-AA1F-3F7C295AD5F8}"/>
          </ac:cxnSpMkLst>
        </pc:cxnChg>
        <pc:cxnChg chg="add del">
          <ac:chgData name="Соловьёв Серый" userId="6edaaec979c123a5" providerId="Windows Live" clId="Web-{42640C1C-30CD-4E95-A9C6-6827E203BF10}" dt="2022-05-03T17:11:32.609" v="233"/>
          <ac:cxnSpMkLst>
            <pc:docMk/>
            <pc:sldMk cId="4134739630" sldId="263"/>
            <ac:cxnSpMk id="26" creationId="{BA5E64BC-15F3-4902-B20F-A77B48A00685}"/>
          </ac:cxnSpMkLst>
        </pc:cxnChg>
        <pc:cxnChg chg="add del">
          <ac:chgData name="Соловьёв Серый" userId="6edaaec979c123a5" providerId="Windows Live" clId="Web-{42640C1C-30CD-4E95-A9C6-6827E203BF10}" dt="2022-05-03T17:11:32.609" v="233"/>
          <ac:cxnSpMkLst>
            <pc:docMk/>
            <pc:sldMk cId="4134739630" sldId="263"/>
            <ac:cxnSpMk id="28" creationId="{BB644495-DD06-45AD-AA80-247F03A33D1D}"/>
          </ac:cxnSpMkLst>
        </pc:cxnChg>
        <pc:cxnChg chg="add del">
          <ac:chgData name="Соловьёв Серый" userId="6edaaec979c123a5" providerId="Windows Live" clId="Web-{42640C1C-30CD-4E95-A9C6-6827E203BF10}" dt="2022-05-03T17:11:35.703" v="235"/>
          <ac:cxnSpMkLst>
            <pc:docMk/>
            <pc:sldMk cId="4134739630" sldId="263"/>
            <ac:cxnSpMk id="36" creationId="{937A4590-41A2-42FE-A36F-B7E203FA9A54}"/>
          </ac:cxnSpMkLst>
        </pc:cxnChg>
        <pc:cxnChg chg="add del">
          <ac:chgData name="Соловьёв Серый" userId="6edaaec979c123a5" providerId="Windows Live" clId="Web-{42640C1C-30CD-4E95-A9C6-6827E203BF10}" dt="2022-05-03T17:11:35.703" v="235"/>
          <ac:cxnSpMkLst>
            <pc:docMk/>
            <pc:sldMk cId="4134739630" sldId="263"/>
            <ac:cxnSpMk id="41" creationId="{BD9629C9-C99F-47E2-B01E-6773B5DD88EA}"/>
          </ac:cxnSpMkLst>
        </pc:cxnChg>
        <pc:cxnChg chg="add">
          <ac:chgData name="Соловьёв Серый" userId="6edaaec979c123a5" providerId="Windows Live" clId="Web-{42640C1C-30CD-4E95-A9C6-6827E203BF10}" dt="2022-05-03T17:11:35.718" v="236"/>
          <ac:cxnSpMkLst>
            <pc:docMk/>
            <pc:sldMk cId="4134739630" sldId="263"/>
            <ac:cxnSpMk id="44" creationId="{10D07F66-095C-496B-A383-5C21A3DFE678}"/>
          </ac:cxnSpMkLst>
        </pc:cxnChg>
        <pc:cxnChg chg="add">
          <ac:chgData name="Соловьёв Серый" userId="6edaaec979c123a5" providerId="Windows Live" clId="Web-{42640C1C-30CD-4E95-A9C6-6827E203BF10}" dt="2022-05-03T17:11:35.718" v="236"/>
          <ac:cxnSpMkLst>
            <pc:docMk/>
            <pc:sldMk cId="4134739630" sldId="263"/>
            <ac:cxnSpMk id="49" creationId="{1BF85772-FC21-4508-AA1F-3F7C295AD5F8}"/>
          </ac:cxnSpMkLst>
        </pc:cxnChg>
      </pc:sldChg>
      <pc:sldChg chg="modSp new">
        <pc:chgData name="Соловьёв Серый" userId="6edaaec979c123a5" providerId="Windows Live" clId="Web-{42640C1C-30CD-4E95-A9C6-6827E203BF10}" dt="2022-05-03T17:14:44.458" v="329" actId="20577"/>
        <pc:sldMkLst>
          <pc:docMk/>
          <pc:sldMk cId="3398626053" sldId="264"/>
        </pc:sldMkLst>
        <pc:spChg chg="mod">
          <ac:chgData name="Соловьёв Серый" userId="6edaaec979c123a5" providerId="Windows Live" clId="Web-{42640C1C-30CD-4E95-A9C6-6827E203BF10}" dt="2022-05-03T17:10:20.248" v="204" actId="20577"/>
          <ac:spMkLst>
            <pc:docMk/>
            <pc:sldMk cId="3398626053" sldId="264"/>
            <ac:spMk id="2" creationId="{27FCA00F-C664-86E2-9397-08EC49C58F13}"/>
          </ac:spMkLst>
        </pc:spChg>
        <pc:spChg chg="mod">
          <ac:chgData name="Соловьёв Серый" userId="6edaaec979c123a5" providerId="Windows Live" clId="Web-{42640C1C-30CD-4E95-A9C6-6827E203BF10}" dt="2022-05-03T17:14:44.458" v="329" actId="20577"/>
          <ac:spMkLst>
            <pc:docMk/>
            <pc:sldMk cId="3398626053" sldId="264"/>
            <ac:spMk id="3" creationId="{7213B721-8F7A-8FFE-A278-4E37CEA4D761}"/>
          </ac:spMkLst>
        </pc:spChg>
      </pc:sldChg>
      <pc:sldChg chg="addSp delSp modSp new mod setBg setClrOvrMap">
        <pc:chgData name="Соловьёв Серый" userId="6edaaec979c123a5" providerId="Windows Live" clId="Web-{42640C1C-30CD-4E95-A9C6-6827E203BF10}" dt="2022-05-03T17:15:38.897" v="356" actId="20577"/>
        <pc:sldMkLst>
          <pc:docMk/>
          <pc:sldMk cId="1073205431" sldId="265"/>
        </pc:sldMkLst>
        <pc:spChg chg="mod">
          <ac:chgData name="Соловьёв Серый" userId="6edaaec979c123a5" providerId="Windows Live" clId="Web-{42640C1C-30CD-4E95-A9C6-6827E203BF10}" dt="2022-05-03T17:15:38.897" v="356" actId="20577"/>
          <ac:spMkLst>
            <pc:docMk/>
            <pc:sldMk cId="1073205431" sldId="265"/>
            <ac:spMk id="2" creationId="{022472C6-5C7A-EBEB-81A2-5CED6E67FB1D}"/>
          </ac:spMkLst>
        </pc:spChg>
        <pc:spChg chg="add del mod">
          <ac:chgData name="Соловьёв Серый" userId="6edaaec979c123a5" providerId="Windows Live" clId="Web-{42640C1C-30CD-4E95-A9C6-6827E203BF10}" dt="2022-05-03T17:15:32.037" v="353"/>
          <ac:spMkLst>
            <pc:docMk/>
            <pc:sldMk cId="1073205431" sldId="265"/>
            <ac:spMk id="3" creationId="{6C344675-C24F-AB67-A5E3-01632D5BC3AB}"/>
          </ac:spMkLst>
        </pc:spChg>
        <pc:spChg chg="add del">
          <ac:chgData name="Соловьёв Серый" userId="6edaaec979c123a5" providerId="Windows Live" clId="Web-{42640C1C-30CD-4E95-A9C6-6827E203BF10}" dt="2022-05-03T17:15:31.990" v="352"/>
          <ac:spMkLst>
            <pc:docMk/>
            <pc:sldMk cId="1073205431" sldId="265"/>
            <ac:spMk id="9" creationId="{1CE580D1-F917-4567-AFB4-99AA9B52ADF0}"/>
          </ac:spMkLst>
        </pc:spChg>
        <pc:spChg chg="add del">
          <ac:chgData name="Соловьёв Серый" userId="6edaaec979c123a5" providerId="Windows Live" clId="Web-{42640C1C-30CD-4E95-A9C6-6827E203BF10}" dt="2022-05-03T17:15:31.990" v="352"/>
          <ac:spMkLst>
            <pc:docMk/>
            <pc:sldMk cId="1073205431" sldId="265"/>
            <ac:spMk id="17" creationId="{65513E21-21B0-48DB-8CF1-35E43B33A477}"/>
          </ac:spMkLst>
        </pc:spChg>
        <pc:spChg chg="add">
          <ac:chgData name="Соловьёв Серый" userId="6edaaec979c123a5" providerId="Windows Live" clId="Web-{42640C1C-30CD-4E95-A9C6-6827E203BF10}" dt="2022-05-03T17:15:32.037" v="353"/>
          <ac:spMkLst>
            <pc:docMk/>
            <pc:sldMk cId="1073205431" sldId="265"/>
            <ac:spMk id="21" creationId="{1CE580D1-F917-4567-AFB4-99AA9B52ADF0}"/>
          </ac:spMkLst>
        </pc:spChg>
        <pc:spChg chg="add">
          <ac:chgData name="Соловьёв Серый" userId="6edaaec979c123a5" providerId="Windows Live" clId="Web-{42640C1C-30CD-4E95-A9C6-6827E203BF10}" dt="2022-05-03T17:15:32.037" v="353"/>
          <ac:spMkLst>
            <pc:docMk/>
            <pc:sldMk cId="1073205431" sldId="265"/>
            <ac:spMk id="25" creationId="{65513E21-21B0-48DB-8CF1-35E43B33A477}"/>
          </ac:spMkLst>
        </pc:spChg>
        <pc:picChg chg="add del">
          <ac:chgData name="Соловьёв Серый" userId="6edaaec979c123a5" providerId="Windows Live" clId="Web-{42640C1C-30CD-4E95-A9C6-6827E203BF10}" dt="2022-05-03T17:15:31.990" v="352"/>
          <ac:picMkLst>
            <pc:docMk/>
            <pc:sldMk cId="1073205431" sldId="265"/>
            <ac:picMk id="5" creationId="{20D83EDD-FA14-43DF-3EC8-9AFDF35D6242}"/>
          </ac:picMkLst>
        </pc:picChg>
        <pc:picChg chg="add del">
          <ac:chgData name="Соловьёв Серый" userId="6edaaec979c123a5" providerId="Windows Live" clId="Web-{42640C1C-30CD-4E95-A9C6-6827E203BF10}" dt="2022-05-03T17:15:31.990" v="352"/>
          <ac:picMkLst>
            <pc:docMk/>
            <pc:sldMk cId="1073205431" sldId="265"/>
            <ac:picMk id="11" creationId="{1F5620B8-A2D8-4568-B566-F0453A0D9167}"/>
          </ac:picMkLst>
        </pc:picChg>
        <pc:picChg chg="add">
          <ac:chgData name="Соловьёв Серый" userId="6edaaec979c123a5" providerId="Windows Live" clId="Web-{42640C1C-30CD-4E95-A9C6-6827E203BF10}" dt="2022-05-03T17:15:32.037" v="353"/>
          <ac:picMkLst>
            <pc:docMk/>
            <pc:sldMk cId="1073205431" sldId="265"/>
            <ac:picMk id="22" creationId="{1F5620B8-A2D8-4568-B566-F0453A0D9167}"/>
          </ac:picMkLst>
        </pc:picChg>
        <pc:picChg chg="add">
          <ac:chgData name="Соловьёв Серый" userId="6edaaec979c123a5" providerId="Windows Live" clId="Web-{42640C1C-30CD-4E95-A9C6-6827E203BF10}" dt="2022-05-03T17:15:32.037" v="353"/>
          <ac:picMkLst>
            <pc:docMk/>
            <pc:sldMk cId="1073205431" sldId="265"/>
            <ac:picMk id="26" creationId="{CF86798B-35D6-02DE-A2E1-5AC5A83DE998}"/>
          </ac:picMkLst>
        </pc:picChg>
        <pc:cxnChg chg="add del">
          <ac:chgData name="Соловьёв Серый" userId="6edaaec979c123a5" providerId="Windows Live" clId="Web-{42640C1C-30CD-4E95-A9C6-6827E203BF10}" dt="2022-05-03T17:15:31.990" v="352"/>
          <ac:cxnSpMkLst>
            <pc:docMk/>
            <pc:sldMk cId="1073205431" sldId="265"/>
            <ac:cxnSpMk id="13" creationId="{1C7D2BA4-4B7A-4596-8BCC-5CF715423894}"/>
          </ac:cxnSpMkLst>
        </pc:cxnChg>
        <pc:cxnChg chg="add del">
          <ac:chgData name="Соловьёв Серый" userId="6edaaec979c123a5" providerId="Windows Live" clId="Web-{42640C1C-30CD-4E95-A9C6-6827E203BF10}" dt="2022-05-03T17:15:31.990" v="352"/>
          <ac:cxnSpMkLst>
            <pc:docMk/>
            <pc:sldMk cId="1073205431" sldId="265"/>
            <ac:cxnSpMk id="15" creationId="{4977F1E1-2B6F-4BB6-899F-67D8764D83C5}"/>
          </ac:cxnSpMkLst>
        </pc:cxnChg>
        <pc:cxnChg chg="add del">
          <ac:chgData name="Соловьёв Серый" userId="6edaaec979c123a5" providerId="Windows Live" clId="Web-{42640C1C-30CD-4E95-A9C6-6827E203BF10}" dt="2022-05-03T17:15:31.990" v="352"/>
          <ac:cxnSpMkLst>
            <pc:docMk/>
            <pc:sldMk cId="1073205431" sldId="265"/>
            <ac:cxnSpMk id="19" creationId="{580B8A35-DEA7-4D43-9DF8-90B4681D0FAD}"/>
          </ac:cxnSpMkLst>
        </pc:cxnChg>
        <pc:cxnChg chg="add">
          <ac:chgData name="Соловьёв Серый" userId="6edaaec979c123a5" providerId="Windows Live" clId="Web-{42640C1C-30CD-4E95-A9C6-6827E203BF10}" dt="2022-05-03T17:15:32.037" v="353"/>
          <ac:cxnSpMkLst>
            <pc:docMk/>
            <pc:sldMk cId="1073205431" sldId="265"/>
            <ac:cxnSpMk id="23" creationId="{1C7D2BA4-4B7A-4596-8BCC-5CF715423894}"/>
          </ac:cxnSpMkLst>
        </pc:cxnChg>
        <pc:cxnChg chg="add">
          <ac:chgData name="Соловьёв Серый" userId="6edaaec979c123a5" providerId="Windows Live" clId="Web-{42640C1C-30CD-4E95-A9C6-6827E203BF10}" dt="2022-05-03T17:15:32.037" v="353"/>
          <ac:cxnSpMkLst>
            <pc:docMk/>
            <pc:sldMk cId="1073205431" sldId="265"/>
            <ac:cxnSpMk id="24" creationId="{4977F1E1-2B6F-4BB6-899F-67D8764D83C5}"/>
          </ac:cxnSpMkLst>
        </pc:cxnChg>
        <pc:cxnChg chg="add">
          <ac:chgData name="Соловьёв Серый" userId="6edaaec979c123a5" providerId="Windows Live" clId="Web-{42640C1C-30CD-4E95-A9C6-6827E203BF10}" dt="2022-05-03T17:15:32.037" v="353"/>
          <ac:cxnSpMkLst>
            <pc:docMk/>
            <pc:sldMk cId="1073205431" sldId="265"/>
            <ac:cxnSpMk id="27" creationId="{580B8A35-DEA7-4D43-9DF8-90B4681D0FAD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E9C2A2FF-5025-48E4-9C4D-2B334BADC9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CBD7646E-A183-4F77-9E81-D59F6AC044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B9EB86-C859-4FB1-AF63-0E02C15A7576}" type="datetime1">
              <a:rPr lang="ru-RU" smtClean="0"/>
              <a:t>06.05.2022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B43DCFF-DC6B-4B1E-9C88-18928305E42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198BB6B-A520-49F3-A444-185722FE3F0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DE9D3-74F5-4D6E-98B9-D3AD70AA1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5940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34A9D-EE97-41FF-B9EC-7ED6ECF996EA}" type="datetime1">
              <a:rPr lang="ru-RU" smtClean="0"/>
              <a:pPr/>
              <a:t>06.05.2022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Щелкните, чтобы изменить стили текста образца слайда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328CA-7EEA-495E-BA4A-0D20ACEAEA9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2497139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8328CA-7EEA-495E-BA4A-0D20ACEAEA9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417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rtlCol="0" anchor="b">
            <a:normAutofit/>
          </a:bodyPr>
          <a:lstStyle>
            <a:lvl1pPr algn="l">
              <a:defRPr sz="6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 rtlCol="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95683D-25CA-47CF-9528-214A6D646B22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9C3DE7C-7463-4A17-9C2A-D132964EE75B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444672" y="798973"/>
            <a:ext cx="7828830" cy="4659889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575F41-3052-4ED6-A3BC-5E5FC45FD1B0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 anchor="t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98A3FCB-6D68-41A9-A7A7-08AC449CCC11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454239" y="3806195"/>
            <a:ext cx="8630446" cy="1012929"/>
          </a:xfrm>
        </p:spPr>
        <p:txBody>
          <a:bodyPr tIns="91440" rtlCol="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1E0E52-468F-4C80-A381-C7755E7546F6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447331" y="2010878"/>
            <a:ext cx="4645152" cy="3448595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413771" y="2017343"/>
            <a:ext cx="4645152" cy="3441520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4790698-EC44-4BFE-8721-20F9C4E2E326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447191" y="2019549"/>
            <a:ext cx="4645152" cy="801943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447191" y="2824269"/>
            <a:ext cx="4645152" cy="264445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412362" y="2023003"/>
            <a:ext cx="4645152" cy="802237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412362" y="2821491"/>
            <a:ext cx="4645152" cy="2637371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2C41034-8135-4CE2-A588-B5A58CB55718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744385-2D61-4B16-9C1C-2CD247B34CCC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D235844-E049-4F5C-BC5D-72F1BC4C10FE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rtlCol="0" anchor="b">
            <a:normAutofit/>
          </a:bodyPr>
          <a:lstStyle>
            <a:lvl1pPr algn="l">
              <a:defRPr sz="2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043714" y="798974"/>
            <a:ext cx="6012470" cy="4658826"/>
          </a:xfrm>
        </p:spPr>
        <p:txBody>
          <a:bodyPr rtlCol="0" anchor="ctr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444671" y="3205491"/>
            <a:ext cx="3275013" cy="2248181"/>
          </a:xfrm>
        </p:spPr>
        <p:txBody>
          <a:bodyPr rtlCol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A0323F-7CE6-4552-B9BB-73FCE78A90FC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Прямоугольник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Прямоугольник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rtlCol="0"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450329" y="3145992"/>
            <a:ext cx="5524404" cy="2003742"/>
          </a:xfrm>
        </p:spPr>
        <p:txBody>
          <a:bodyPr rtlCol="0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10B927D1-65A6-4363-9CD0-918D847EF647}" type="datetime1">
              <a:rPr lang="ru-RU" noProof="0" smtClean="0"/>
              <a:t>06.05.2022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491063CF-F8EE-4081-AADE-51E6B2C1B81F}" type="datetime1">
              <a:rPr lang="ru-RU" noProof="0" smtClean="0"/>
              <a:t>06.05.2022</a:t>
            </a:fld>
            <a:endParaRPr lang="ru-RU" noProof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D22F896-40B5-4ADD-8801-0D06FADFA095}" type="slidenum">
              <a:rPr lang="ru-RU" noProof="0" smtClean="0"/>
              <a:pPr/>
              <a:t>‹#›</a:t>
            </a:fld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1C69834E-5EEE-4D61-833E-0492889645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8E5D9BA-46E7-4BFA-9C74-75495BF6F54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B033D76-5800-44B6-AFE9-EE210693511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3331" y="638508"/>
            <a:ext cx="10905339" cy="4843439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522D6F85-FFBA-4F81-AEE5-AAA17CB7AA9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70204" y="865667"/>
            <a:ext cx="10451592" cy="4389120"/>
          </a:xfrm>
          <a:prstGeom prst="rect">
            <a:avLst/>
          </a:prstGeom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1003">
            <a:schemeClr val="lt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13B31514-E6DF-4357-9EEA-EFB7983080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034796" y="1030259"/>
            <a:ext cx="10122408" cy="4059936"/>
          </a:xfrm>
          <a:prstGeom prst="rect">
            <a:avLst/>
          </a:prstGeom>
          <a:ln>
            <a:solidFill>
              <a:srgbClr val="949494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r>
              <a:rPr lang="ru-RU" sz="1400" b="1" dirty="0">
                <a:solidFill>
                  <a:prstClr val="white"/>
                </a:solidFill>
                <a:latin typeface="Times New Roman"/>
              </a:rPr>
              <a:t>Муниципальное бюджетное </a:t>
            </a:r>
            <a:br>
              <a:rPr lang="ru-RU" sz="1400" b="1" dirty="0">
                <a:solidFill>
                  <a:prstClr val="white"/>
                </a:solidFill>
                <a:latin typeface="Times New Roman"/>
              </a:rPr>
            </a:br>
            <a:r>
              <a:rPr lang="ru-RU" sz="1400" b="1" dirty="0">
                <a:solidFill>
                  <a:prstClr val="white"/>
                </a:solidFill>
                <a:latin typeface="Times New Roman"/>
              </a:rPr>
              <a:t>общеобразовательное учреждение</a:t>
            </a:r>
            <a:br>
              <a:rPr lang="ru-RU" sz="1400" b="1" dirty="0">
                <a:solidFill>
                  <a:prstClr val="white"/>
                </a:solidFill>
                <a:latin typeface="Times New Roman"/>
              </a:rPr>
            </a:br>
            <a:r>
              <a:rPr lang="ru-RU" sz="1400" b="1" dirty="0">
                <a:solidFill>
                  <a:prstClr val="white"/>
                </a:solidFill>
                <a:latin typeface="Times New Roman"/>
              </a:rPr>
              <a:t>"Ново-Ямская средняя общеобразовательная школа </a:t>
            </a:r>
          </a:p>
          <a:p>
            <a:pPr lvl="0" algn="ctr" defTabSz="914400"/>
            <a:r>
              <a:rPr lang="ru-RU" sz="1400" b="1" dirty="0">
                <a:solidFill>
                  <a:prstClr val="white"/>
                </a:solidFill>
                <a:latin typeface="Times New Roman"/>
              </a:rPr>
              <a:t>имени адмирала Ф.С. Октябрьского</a:t>
            </a: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7071" y="1030260"/>
            <a:ext cx="9099255" cy="3968460"/>
          </a:xfrm>
        </p:spPr>
        <p:txBody>
          <a:bodyPr rtlCol="0" anchor="ctr">
            <a:normAutofit/>
          </a:bodyPr>
          <a:lstStyle/>
          <a:p>
            <a:pPr algn="ctr"/>
            <a:r>
              <a:rPr lang="ru-RU" sz="7200" dirty="0" smtClean="0">
                <a:solidFill>
                  <a:srgbClr val="454545"/>
                </a:solidFill>
                <a:latin typeface="Calibri"/>
                <a:cs typeface="Calibri"/>
              </a:rPr>
              <a:t> </a:t>
            </a:r>
            <a:endParaRPr lang="ru-RU" sz="7200" dirty="0">
              <a:solidFill>
                <a:srgbClr val="454545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4796" y="1030259"/>
            <a:ext cx="10287000" cy="4059935"/>
          </a:xfrm>
        </p:spPr>
        <p:txBody>
          <a:bodyPr rtlCol="0">
            <a:normAutofit lnSpcReduction="10000"/>
          </a:bodyPr>
          <a:lstStyle/>
          <a:p>
            <a:pPr algn="ctr" rtl="0"/>
            <a:r>
              <a:rPr lang="ru-RU" sz="1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 rtl="0"/>
            <a:r>
              <a:rPr lang="ru-RU" sz="1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«Ново-Ямская средняя общеобразовательная  школа  имени  адмирала Ф.С . Октябрьского»</a:t>
            </a:r>
          </a:p>
          <a:p>
            <a:pPr algn="ctr" rtl="0"/>
            <a:endParaRPr lang="ru-RU" sz="12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ru-RU" sz="1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Проект по немецкому языку на </a:t>
            </a:r>
            <a:r>
              <a:rPr lang="ru-RU" sz="16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темУ</a:t>
            </a:r>
            <a:r>
              <a:rPr lang="ru-RU" sz="1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rtl="0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Биопродукты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Герамании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rtl="0"/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 rtl="0"/>
            <a:r>
              <a:rPr lang="ru-RU" sz="1400" dirty="0" smtClean="0">
                <a:solidFill>
                  <a:schemeClr val="accent1"/>
                </a:solidFill>
              </a:rPr>
              <a:t>                                                                                                                          </a:t>
            </a:r>
            <a:r>
              <a:rPr lang="ru-RU" sz="1200" dirty="0" smtClean="0">
                <a:solidFill>
                  <a:schemeClr val="accent1"/>
                </a:solidFill>
                <a:latin typeface="Times New Roman" pitchFamily="18" charset="0"/>
                <a:ea typeface="Ebrima" pitchFamily="2" charset="0"/>
                <a:cs typeface="Ebrima" pitchFamily="2" charset="0"/>
              </a:rPr>
              <a:t>Выполнил : Соловьёв Сергей Дмитриевич,</a:t>
            </a:r>
          </a:p>
          <a:p>
            <a:pPr algn="ctr" rtl="0"/>
            <a:r>
              <a:rPr lang="ru-RU" sz="1200" dirty="0" smtClean="0">
                <a:solidFill>
                  <a:schemeClr val="accent1"/>
                </a:solidFill>
                <a:latin typeface="Times New Roman" pitchFamily="18" charset="0"/>
                <a:ea typeface="Ebrima" pitchFamily="2" charset="0"/>
                <a:cs typeface="Ebrima" pitchFamily="2" charset="0"/>
              </a:rPr>
              <a:t>                                                                           Ученик 8А класса.</a:t>
            </a:r>
          </a:p>
          <a:p>
            <a:pPr algn="ctr" rtl="0"/>
            <a:r>
              <a:rPr lang="ru-RU" sz="1200" dirty="0" smtClean="0">
                <a:solidFill>
                  <a:schemeClr val="accent1"/>
                </a:solidFill>
                <a:latin typeface="Times New Roman" pitchFamily="18" charset="0"/>
                <a:ea typeface="Ebrima" pitchFamily="2" charset="0"/>
                <a:cs typeface="Ebrima" pitchFamily="2" charset="0"/>
              </a:rPr>
              <a:t>                                                                                                                                               Куратор проекта: Журавлёва Оксана Николаевна,</a:t>
            </a:r>
          </a:p>
          <a:p>
            <a:pPr algn="ctr" rtl="0"/>
            <a:r>
              <a:rPr lang="ru-RU" sz="1200" dirty="0" smtClean="0">
                <a:solidFill>
                  <a:schemeClr val="accent1"/>
                </a:solidFill>
                <a:latin typeface="Times New Roman" pitchFamily="18" charset="0"/>
                <a:ea typeface="Ebrima" pitchFamily="2" charset="0"/>
                <a:cs typeface="Ebrima" pitchFamily="2" charset="0"/>
              </a:rPr>
              <a:t>                                                                                             Учитель немецкого языка.</a:t>
            </a:r>
          </a:p>
          <a:p>
            <a:pPr algn="ctr" rtl="0"/>
            <a:r>
              <a:rPr lang="ru-RU" sz="1400" dirty="0" smtClean="0">
                <a:solidFill>
                  <a:schemeClr val="accent1"/>
                </a:solidFill>
              </a:rPr>
              <a:t>2022</a:t>
            </a:r>
          </a:p>
          <a:p>
            <a:pPr algn="ctr" rtl="0"/>
            <a:endParaRPr lang="ru-RU" sz="1400" dirty="0" smtClean="0">
              <a:solidFill>
                <a:schemeClr val="accent1"/>
              </a:solidFill>
            </a:endParaRPr>
          </a:p>
          <a:p>
            <a:pPr algn="ctr" rtl="0"/>
            <a:endParaRPr lang="ru-RU" sz="1400" dirty="0">
              <a:solidFill>
                <a:schemeClr val="accent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4C401D57-600A-4C91-AC9A-14CA1ED6F7D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412BDC66-00FA-4A3F-9BC7-BE05FF7705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32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8">
            <a:extLst>
              <a:ext uri="{FF2B5EF4-FFF2-40B4-BE49-F238E27FC236}">
                <a16:creationId xmlns="" xmlns:a16="http://schemas.microsoft.com/office/drawing/2014/main" id="{1CE580D1-F917-4567-AFB4-99AA9B52ADF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2" name="Picture 10">
            <a:extLst>
              <a:ext uri="{FF2B5EF4-FFF2-40B4-BE49-F238E27FC236}">
                <a16:creationId xmlns="" xmlns:a16="http://schemas.microsoft.com/office/drawing/2014/main" id="{1F5620B8-A2D8-4568-B566-F0453A0D91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3" name="Straight Connector 12">
            <a:extLst>
              <a:ext uri="{FF2B5EF4-FFF2-40B4-BE49-F238E27FC236}">
                <a16:creationId xmlns="" xmlns:a16="http://schemas.microsoft.com/office/drawing/2014/main" id="{1C7D2BA4-4B7A-4596-8BCC-5CF71542389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4">
            <a:extLst>
              <a:ext uri="{FF2B5EF4-FFF2-40B4-BE49-F238E27FC236}">
                <a16:creationId xmlns="" xmlns:a16="http://schemas.microsoft.com/office/drawing/2014/main" id="{4977F1E1-2B6F-4BB6-899F-67D8764D83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5" name="Rectangle 16">
            <a:extLst>
              <a:ext uri="{FF2B5EF4-FFF2-40B4-BE49-F238E27FC236}">
                <a16:creationId xmlns="" xmlns:a16="http://schemas.microsoft.com/office/drawing/2014/main" id="{65513E21-21B0-48DB-8CF1-35E43B33A47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4" descr="Blanket on the ground">
            <a:extLst>
              <a:ext uri="{FF2B5EF4-FFF2-40B4-BE49-F238E27FC236}">
                <a16:creationId xmlns="" xmlns:a16="http://schemas.microsoft.com/office/drawing/2014/main" id="{CF86798B-35D6-02DE-A2E1-5AC5A83DE9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t="12674" r="1" b="2929"/>
          <a:stretch/>
        </p:blipFill>
        <p:spPr>
          <a:xfrm>
            <a:off x="20" y="10"/>
            <a:ext cx="12191675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22472C6-5C7A-EBEB-81A2-5CED6E67F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636" y="992221"/>
            <a:ext cx="6247308" cy="4873558"/>
          </a:xfrm>
        </p:spPr>
        <p:txBody>
          <a:bodyPr vert="horz" lIns="91440" tIns="45720" rIns="91440" bIns="0" rtlCol="0" anchor="ctr">
            <a:normAutofit/>
          </a:bodyPr>
          <a:lstStyle/>
          <a:p>
            <a:pPr algn="ctr"/>
            <a:r>
              <a:rPr lang="en-US" sz="3700" dirty="0">
                <a:latin typeface="+mj-lt"/>
                <a:cs typeface="+mj-cs"/>
              </a:rPr>
              <a:t>  </a:t>
            </a:r>
            <a:r>
              <a:rPr lang="en-US" sz="3700" b="1" dirty="0" err="1">
                <a:latin typeface="+mj-lt"/>
                <a:cs typeface="+mj-cs"/>
              </a:rPr>
              <a:t>Спасибо</a:t>
            </a:r>
            <a:r>
              <a:rPr lang="en-US" sz="3700" b="1" dirty="0">
                <a:latin typeface="+mj-lt"/>
                <a:cs typeface="+mj-cs"/>
              </a:rPr>
              <a:t> </a:t>
            </a:r>
            <a:r>
              <a:rPr lang="en-US" sz="3700" b="1" dirty="0" err="1">
                <a:latin typeface="+mj-lt"/>
                <a:cs typeface="+mj-cs"/>
              </a:rPr>
              <a:t>за</a:t>
            </a:r>
            <a:r>
              <a:rPr lang="en-US" sz="3700" b="1" dirty="0">
                <a:latin typeface="+mj-lt"/>
                <a:cs typeface="+mj-cs"/>
              </a:rPr>
              <a:t> </a:t>
            </a:r>
            <a:r>
              <a:rPr lang="ru-RU" sz="3700" b="1" dirty="0" smtClean="0">
                <a:latin typeface="+mj-lt"/>
                <a:cs typeface="+mj-cs"/>
              </a:rPr>
              <a:t/>
            </a:r>
            <a:br>
              <a:rPr lang="ru-RU" sz="3700" b="1" dirty="0" smtClean="0">
                <a:latin typeface="+mj-lt"/>
                <a:cs typeface="+mj-cs"/>
              </a:rPr>
            </a:br>
            <a:r>
              <a:rPr lang="ru-RU" sz="3700" b="1" dirty="0" smtClean="0">
                <a:latin typeface="+mj-lt"/>
                <a:cs typeface="+mj-cs"/>
              </a:rPr>
              <a:t>    </a:t>
            </a:r>
            <a:r>
              <a:rPr lang="en-US" sz="3700" b="1" dirty="0" err="1" smtClean="0">
                <a:latin typeface="+mj-lt"/>
                <a:cs typeface="+mj-cs"/>
              </a:rPr>
              <a:t>внимание</a:t>
            </a:r>
            <a:r>
              <a:rPr lang="ru-RU" sz="3700" b="1" dirty="0" smtClean="0">
                <a:latin typeface="+mj-lt"/>
                <a:cs typeface="+mj-cs"/>
              </a:rPr>
              <a:t>!</a:t>
            </a:r>
            <a:endParaRPr lang="en-US" sz="3700" b="1" dirty="0">
              <a:latin typeface="+mj-lt"/>
              <a:cs typeface="+mj-cs"/>
            </a:endParaRPr>
          </a:p>
        </p:txBody>
      </p:sp>
      <p:cxnSp>
        <p:nvCxnSpPr>
          <p:cNvPr id="27" name="Straight Connector 18">
            <a:extLst>
              <a:ext uri="{FF2B5EF4-FFF2-40B4-BE49-F238E27FC236}">
                <a16:creationId xmlns="" xmlns:a16="http://schemas.microsoft.com/office/drawing/2014/main" id="{580B8A35-DEA7-4D43-9DF8-90B4681D0F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2054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D59C10-37E0-74CC-73E3-129EF3FD6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984" y="585063"/>
            <a:ext cx="11045951" cy="1049235"/>
          </a:xfrm>
        </p:spPr>
        <p:txBody>
          <a:bodyPr/>
          <a:lstStyle/>
          <a:p>
            <a:r>
              <a:rPr lang="ru-RU" dirty="0" smtClean="0">
                <a:latin typeface="Calibri"/>
                <a:cs typeface="Calibri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Calibri"/>
                <a:cs typeface="Calibri"/>
              </a:rPr>
              <a:t>Проблема</a:t>
            </a:r>
            <a:r>
              <a:rPr lang="ru-RU" dirty="0" smtClean="0">
                <a:latin typeface="Calibri"/>
                <a:cs typeface="Calibri"/>
              </a:rPr>
              <a:t>:  особенности немецких товаров со знаком «</a:t>
            </a:r>
            <a:r>
              <a:rPr lang="ru-RU" dirty="0" err="1" smtClean="0">
                <a:latin typeface="Calibri"/>
                <a:cs typeface="Calibri"/>
              </a:rPr>
              <a:t>Био</a:t>
            </a:r>
            <a:r>
              <a:rPr lang="ru-RU" dirty="0" smtClean="0">
                <a:latin typeface="Calibri"/>
                <a:cs typeface="Calibri"/>
              </a:rPr>
              <a:t>».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4D51D5C-98EA-DB9A-29FE-F02A41F86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256" y="2015732"/>
            <a:ext cx="11436095" cy="405588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Calibri"/>
                <a:cs typeface="Calibri"/>
              </a:rPr>
              <a:t>ЦЕЛЬ</a:t>
            </a:r>
            <a:r>
              <a:rPr lang="ru-RU" dirty="0" smtClean="0">
                <a:latin typeface="Calibri"/>
                <a:cs typeface="Calibri"/>
              </a:rPr>
              <a:t>: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изучить информацию 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биопродуктах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Германии.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Calibri"/>
                <a:cs typeface="Calibri"/>
              </a:rPr>
              <a:t>ЗАДАЧИ</a:t>
            </a:r>
            <a:r>
              <a:rPr lang="ru-RU" dirty="0" smtClean="0">
                <a:latin typeface="Calibri"/>
                <a:cs typeface="Calibri"/>
              </a:rPr>
              <a:t>: 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познакомиться с историей немецкой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биопродукции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изучить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знаки качества немецких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биотоваров</a:t>
            </a:r>
            <a:r>
              <a:rPr lang="ru-RU" dirty="0">
                <a:latin typeface="Times New Roman"/>
                <a:ea typeface="Calibri"/>
                <a:cs typeface="Times New Roman"/>
              </a:rPr>
              <a:t>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рассмотреть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особенности экологического  сельского хозяйства Германии;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узнать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 ведущем немецком производителе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биопродукции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составить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небольшой словарик немецких слов  по теме проекта;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обобщить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 систематизировать полученную информацию;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 smtClean="0">
              <a:latin typeface="Calibri"/>
              <a:cs typeface="Calibri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598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7B1658-9AEB-8FE0-BD51-C4BF5B4D1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alibri"/>
                <a:cs typeface="Calibri"/>
              </a:rPr>
              <a:t>Предыстория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FA15DC9-54A0-A11C-ECF0-8F9AC91AA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072" y="2015732"/>
            <a:ext cx="11826240" cy="4092460"/>
          </a:xfrm>
        </p:spPr>
        <p:txBody>
          <a:bodyPr>
            <a:normAutofit/>
          </a:bodyPr>
          <a:lstStyle/>
          <a:p>
            <a:r>
              <a:rPr lang="ru-RU" dirty="0" smtClean="0"/>
              <a:t>Конец 60-х – начало 70-х гг. – модная волна правильного и здорового питания натуральными продуктами</a:t>
            </a:r>
          </a:p>
          <a:p>
            <a:r>
              <a:rPr lang="ru-RU" dirty="0" smtClean="0"/>
              <a:t>Конец 70-х гг. – 100 магазинов с  </a:t>
            </a:r>
            <a:r>
              <a:rPr lang="ru-RU" dirty="0" err="1" smtClean="0"/>
              <a:t>биопродуктами</a:t>
            </a:r>
            <a:endParaRPr lang="ru-RU" dirty="0" smtClean="0"/>
          </a:p>
          <a:p>
            <a:r>
              <a:rPr lang="ru-RU" dirty="0" smtClean="0"/>
              <a:t>Середина 80-х гг. – 2000 производителей натуральных продуктов в Германии</a:t>
            </a:r>
          </a:p>
          <a:p>
            <a:r>
              <a:rPr lang="ru-RU" dirty="0" smtClean="0"/>
              <a:t>2010 г. – производство детских  </a:t>
            </a:r>
            <a:r>
              <a:rPr lang="ru-RU" dirty="0" err="1" smtClean="0"/>
              <a:t>биопродуктов</a:t>
            </a:r>
            <a:endParaRPr lang="ru-RU" dirty="0" smtClean="0"/>
          </a:p>
          <a:p>
            <a:r>
              <a:rPr lang="ru-RU" dirty="0" smtClean="0"/>
              <a:t>2013 г. – обработан 1 000000 га земли для выращивания экологически чистых продуктов питания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01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13">
            <a:extLst>
              <a:ext uri="{FF2B5EF4-FFF2-40B4-BE49-F238E27FC236}">
                <a16:creationId xmlns="" xmlns:a16="http://schemas.microsoft.com/office/drawing/2014/main" id="{6BE984B1-802C-414B-805C-21764B8A4C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15">
            <a:extLst>
              <a:ext uri="{FF2B5EF4-FFF2-40B4-BE49-F238E27FC236}">
                <a16:creationId xmlns="" xmlns:a16="http://schemas.microsoft.com/office/drawing/2014/main" id="{29B02AEB-08E2-4D0F-BA85-2D743ED252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7218029" y="1847088"/>
            <a:ext cx="352036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B9CA98F-AC2D-F871-95AC-9F1EAE0A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030" y="804520"/>
            <a:ext cx="3520367" cy="1049235"/>
          </a:xfrm>
        </p:spPr>
        <p:txBody>
          <a:bodyPr>
            <a:normAutofit/>
          </a:bodyPr>
          <a:lstStyle/>
          <a:p>
            <a:r>
              <a:rPr lang="ru-RU" b="1" dirty="0">
                <a:latin typeface="Calibri"/>
                <a:cs typeface="Calibri"/>
              </a:rPr>
              <a:t>Знаки </a:t>
            </a:r>
            <a:r>
              <a:rPr lang="ru-RU" b="1" dirty="0" smtClean="0">
                <a:latin typeface="Calibri"/>
                <a:cs typeface="Calibri"/>
              </a:rPr>
              <a:t>качества</a:t>
            </a:r>
            <a:endParaRPr lang="ru-RU" b="1" dirty="0"/>
          </a:p>
        </p:txBody>
      </p:sp>
      <p:sp>
        <p:nvSpPr>
          <p:cNvPr id="50" name="Rectangle 17">
            <a:extLst>
              <a:ext uri="{FF2B5EF4-FFF2-40B4-BE49-F238E27FC236}">
                <a16:creationId xmlns="" xmlns:a16="http://schemas.microsoft.com/office/drawing/2014/main" id="{6E12CD51-BE85-423E-B52C-B5BE943105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51" name="Group 19">
            <a:extLst>
              <a:ext uri="{FF2B5EF4-FFF2-40B4-BE49-F238E27FC236}">
                <a16:creationId xmlns="" xmlns:a16="http://schemas.microsoft.com/office/drawing/2014/main" id="{EF7A6A8A-C04C-484D-B24A-0ADC7AB7C6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632237" y="482171"/>
            <a:ext cx="6104331" cy="5149101"/>
            <a:chOff x="7463259" y="583365"/>
            <a:chExt cx="6104330" cy="5181928"/>
          </a:xfrm>
        </p:grpSpPr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264B0D68-D9C8-4D8F-9191-BEB4BD375CC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463259" y="583365"/>
              <a:ext cx="6104330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21">
              <a:extLst>
                <a:ext uri="{FF2B5EF4-FFF2-40B4-BE49-F238E27FC236}">
                  <a16:creationId xmlns="" xmlns:a16="http://schemas.microsoft.com/office/drawing/2014/main" id="{229C9B82-AC4C-40F7-8157-EAFBC2F6A05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76318" y="915807"/>
              <a:ext cx="5471354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Content Placeholder 10">
            <a:extLst>
              <a:ext uri="{FF2B5EF4-FFF2-40B4-BE49-F238E27FC236}">
                <a16:creationId xmlns="" xmlns:a16="http://schemas.microsoft.com/office/drawing/2014/main" id="{D2F48643-B34D-90E7-A665-38909CD00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029" y="1891907"/>
            <a:ext cx="3520368" cy="35744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1600" dirty="0" err="1" smtClean="0">
                <a:solidFill>
                  <a:srgbClr val="333333"/>
                </a:solidFill>
                <a:latin typeface="Times New Roman"/>
                <a:ea typeface="Calibri"/>
              </a:rPr>
              <a:t>Биопечать</a:t>
            </a:r>
            <a:r>
              <a:rPr lang="ru-RU" sz="1600" dirty="0" smtClean="0">
                <a:solidFill>
                  <a:srgbClr val="333333"/>
                </a:solidFill>
                <a:latin typeface="Times New Roman"/>
                <a:ea typeface="Calibri"/>
              </a:rPr>
              <a:t> ЕС  </a:t>
            </a: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подтверждает, что:</a:t>
            </a:r>
            <a:b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- продукт содержит максимум 0,9% </a:t>
            </a:r>
            <a:r>
              <a:rPr lang="ru-RU" sz="1600" dirty="0" err="1">
                <a:solidFill>
                  <a:srgbClr val="333333"/>
                </a:solidFill>
                <a:latin typeface="Times New Roman"/>
                <a:ea typeface="Calibri"/>
              </a:rPr>
              <a:t>генномодифицированного</a:t>
            </a: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 материала;</a:t>
            </a:r>
            <a:b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- минимум 95% компонентов продукта происходят из экологически чистого крестьянского хозяйства.</a:t>
            </a:r>
            <a:b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</a:br>
            <a:endParaRPr lang="en-US" sz="1600" dirty="0">
              <a:latin typeface="Times New Roman"/>
              <a:cs typeface="Calibri"/>
            </a:endParaRPr>
          </a:p>
        </p:txBody>
      </p:sp>
      <p:pic>
        <p:nvPicPr>
          <p:cNvPr id="53" name="Picture 23">
            <a:extLst>
              <a:ext uri="{FF2B5EF4-FFF2-40B4-BE49-F238E27FC236}">
                <a16:creationId xmlns="" xmlns:a16="http://schemas.microsoft.com/office/drawing/2014/main" id="{088BB160-A020-4CE5-B2B9-C35F695FE3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273231BA-4A5B-4DE3-AE94-08E9E0821C9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968" y="1659574"/>
            <a:ext cx="4543576" cy="3034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1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="" xmlns:a16="http://schemas.microsoft.com/office/drawing/2014/main" id="{FEF1E4FC-0E33-4B98-A3DD-A5D669222D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10D07F66-095C-496B-A383-5C21A3DFE67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8669416" y="1847088"/>
            <a:ext cx="286482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AE699B-D393-619D-879C-E0D7D2EA7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9417" y="804520"/>
            <a:ext cx="3522280" cy="1049235"/>
          </a:xfrm>
        </p:spPr>
        <p:txBody>
          <a:bodyPr>
            <a:normAutofit/>
          </a:bodyPr>
          <a:lstStyle/>
          <a:p>
            <a:r>
              <a:rPr lang="ru-RU" b="1" dirty="0" smtClean="0"/>
              <a:t>ЗНАКИ КАЧЕСТВА</a:t>
            </a:r>
            <a:endParaRPr lang="ru-RU" b="1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31A8C76C-0418-4EDE-BDB2-77E40342C4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658745FB-EE90-4D69-97E4-A6ABA92E77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632237" y="482171"/>
            <a:ext cx="7560115" cy="5149101"/>
            <a:chOff x="7463258" y="583365"/>
            <a:chExt cx="7560115" cy="5181928"/>
          </a:xfrm>
        </p:grpSpPr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D9A42BA2-496A-45B4-A369-76961E5C616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463258" y="583365"/>
              <a:ext cx="7560115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="" xmlns:a16="http://schemas.microsoft.com/office/drawing/2014/main" id="{E40A7DC7-E817-4AE6-9F30-B30B8768E33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76317" y="915807"/>
              <a:ext cx="69282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Content Placeholder 10">
            <a:extLst>
              <a:ext uri="{FF2B5EF4-FFF2-40B4-BE49-F238E27FC236}">
                <a16:creationId xmlns="" xmlns:a16="http://schemas.microsoft.com/office/drawing/2014/main" id="{4C9EBAAB-9D74-219A-C75A-182456DA9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69416" y="2015732"/>
            <a:ext cx="2864820" cy="328756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"Немецкая государственная </a:t>
            </a:r>
            <a:r>
              <a:rPr lang="ru-RU" dirty="0" err="1">
                <a:solidFill>
                  <a:srgbClr val="333333"/>
                </a:solidFill>
                <a:latin typeface="Times New Roman"/>
                <a:ea typeface="Calibri"/>
              </a:rPr>
              <a:t>Биопечать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" или "Знак биологического качества".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9063AFF4-4A4D-478E-ADC6-7AE63E08AD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1BF85772-FC21-4508-AA1F-3F7C295AD5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520" y="1242482"/>
            <a:ext cx="3840481" cy="3659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7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="" xmlns:a16="http://schemas.microsoft.com/office/drawing/2014/main" id="{FEF1E4FC-0E33-4B98-A3DD-A5D669222D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10D07F66-095C-496B-A383-5C21A3DFE67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8669416" y="1847088"/>
            <a:ext cx="286482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AE699B-D393-619D-879C-E0D7D2EA7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9417" y="804520"/>
            <a:ext cx="2864819" cy="1049235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rgbClr val="333333"/>
                </a:solidFill>
                <a:latin typeface="Times New Roman"/>
                <a:ea typeface="Calibri"/>
              </a:rPr>
              <a:t>Печать немецкого </a:t>
            </a:r>
            <a:r>
              <a:rPr lang="ru-RU" sz="1800" dirty="0" err="1">
                <a:solidFill>
                  <a:srgbClr val="333333"/>
                </a:solidFill>
                <a:latin typeface="Times New Roman"/>
                <a:ea typeface="Calibri"/>
              </a:rPr>
              <a:t>Биосоюза</a:t>
            </a:r>
            <a:r>
              <a:rPr lang="ru-RU" sz="1800" dirty="0">
                <a:solidFill>
                  <a:srgbClr val="333333"/>
                </a:solidFill>
                <a:latin typeface="Times New Roman"/>
                <a:ea typeface="Calibri"/>
              </a:rPr>
              <a:t>, знак "</a:t>
            </a:r>
            <a:r>
              <a:rPr lang="ru-RU" sz="1800" dirty="0" err="1">
                <a:solidFill>
                  <a:srgbClr val="333333"/>
                </a:solidFill>
                <a:latin typeface="Times New Roman"/>
                <a:ea typeface="Calibri"/>
              </a:rPr>
              <a:t>Биоланд</a:t>
            </a:r>
            <a:r>
              <a:rPr lang="ru-RU" sz="1800" dirty="0">
                <a:solidFill>
                  <a:srgbClr val="333333"/>
                </a:solidFill>
                <a:latin typeface="Times New Roman"/>
                <a:ea typeface="Calibri"/>
              </a:rPr>
              <a:t>"</a:t>
            </a:r>
            <a:br>
              <a:rPr lang="ru-RU" sz="1800" dirty="0">
                <a:solidFill>
                  <a:srgbClr val="333333"/>
                </a:solidFill>
                <a:latin typeface="Times New Roman"/>
                <a:ea typeface="Calibri"/>
              </a:rPr>
            </a:br>
            <a:endParaRPr lang="ru-RU" sz="1800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31A8C76C-0418-4EDE-BDB2-77E40342C4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658745FB-EE90-4D69-97E4-A6ABA92E77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632237" y="482171"/>
            <a:ext cx="7560115" cy="5149101"/>
            <a:chOff x="7463258" y="583365"/>
            <a:chExt cx="7560115" cy="5181928"/>
          </a:xfrm>
        </p:grpSpPr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D9A42BA2-496A-45B4-A369-76961E5C616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463258" y="583365"/>
              <a:ext cx="7560115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="" xmlns:a16="http://schemas.microsoft.com/office/drawing/2014/main" id="{E40A7DC7-E817-4AE6-9F30-B30B8768E33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76317" y="915807"/>
              <a:ext cx="69282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Content Placeholder 10">
            <a:extLst>
              <a:ext uri="{FF2B5EF4-FFF2-40B4-BE49-F238E27FC236}">
                <a16:creationId xmlns="" xmlns:a16="http://schemas.microsoft.com/office/drawing/2014/main" id="{4C9EBAAB-9D74-219A-C75A-182456DA9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8784" y="2015732"/>
            <a:ext cx="3218688" cy="3615540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 smtClean="0">
                <a:solidFill>
                  <a:srgbClr val="333333"/>
                </a:solidFill>
                <a:latin typeface="Times New Roman"/>
                <a:ea typeface="Calibri"/>
              </a:rPr>
              <a:t>Этот </a:t>
            </a:r>
            <a:r>
              <a:rPr lang="ru-RU" sz="1600" dirty="0" err="1" smtClean="0">
                <a:solidFill>
                  <a:srgbClr val="333333"/>
                </a:solidFill>
                <a:latin typeface="Times New Roman"/>
                <a:ea typeface="Calibri"/>
              </a:rPr>
              <a:t>биосоюз</a:t>
            </a:r>
            <a:r>
              <a:rPr lang="ru-RU" sz="1600" dirty="0" smtClean="0">
                <a:solidFill>
                  <a:srgbClr val="333333"/>
                </a:solidFill>
                <a:latin typeface="Times New Roman"/>
                <a:ea typeface="Calibri"/>
              </a:rPr>
              <a:t> официально </a:t>
            </a: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появился в </a:t>
            </a:r>
            <a:r>
              <a:rPr lang="ru-RU" sz="1600" dirty="0" smtClean="0">
                <a:solidFill>
                  <a:srgbClr val="333333"/>
                </a:solidFill>
                <a:latin typeface="Times New Roman"/>
                <a:ea typeface="Calibri"/>
              </a:rPr>
              <a:t>1976.На </a:t>
            </a: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сегодняшний день "</a:t>
            </a:r>
            <a:r>
              <a:rPr lang="ru-RU" sz="1600" dirty="0" err="1">
                <a:solidFill>
                  <a:srgbClr val="333333"/>
                </a:solidFill>
                <a:latin typeface="Times New Roman"/>
                <a:ea typeface="Calibri"/>
              </a:rPr>
              <a:t>Биоланд</a:t>
            </a: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" является самой крупной </a:t>
            </a:r>
            <a:r>
              <a:rPr lang="ru-RU" sz="1600" dirty="0" err="1" smtClean="0">
                <a:solidFill>
                  <a:srgbClr val="333333"/>
                </a:solidFill>
                <a:latin typeface="Times New Roman"/>
                <a:ea typeface="Calibri"/>
              </a:rPr>
              <a:t>Биоассоциацией</a:t>
            </a:r>
            <a:r>
              <a:rPr lang="ru-RU" sz="1600" dirty="0" smtClean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фермеров в Германии. Продукты поставляются либо напрямую с фермы к клиентам </a:t>
            </a:r>
            <a:r>
              <a:rPr lang="ru-RU" sz="1600" dirty="0" smtClean="0">
                <a:solidFill>
                  <a:srgbClr val="333333"/>
                </a:solidFill>
                <a:latin typeface="Times New Roman"/>
                <a:ea typeface="Calibri"/>
              </a:rPr>
              <a:t>, </a:t>
            </a: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либо большей частью на еженедельные базары во всех городах Германии и, конечно, в многочисленные </a:t>
            </a:r>
            <a:r>
              <a:rPr lang="ru-RU" sz="1600" dirty="0" err="1">
                <a:solidFill>
                  <a:srgbClr val="333333"/>
                </a:solidFill>
                <a:latin typeface="Times New Roman"/>
                <a:ea typeface="Calibri"/>
              </a:rPr>
              <a:t>биомагазины</a:t>
            </a: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 и лавочки.</a:t>
            </a:r>
            <a:b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</a:br>
            <a:endParaRPr lang="en-US" sz="1600" dirty="0"/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9063AFF4-4A4D-478E-ADC6-7AE63E08AD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1BF85772-FC21-4508-AA1F-3F7C295AD5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624" y="1194089"/>
            <a:ext cx="3414487" cy="341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93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15">
            <a:extLst>
              <a:ext uri="{FF2B5EF4-FFF2-40B4-BE49-F238E27FC236}">
                <a16:creationId xmlns="" xmlns:a16="http://schemas.microsoft.com/office/drawing/2014/main" id="{6BE984B1-802C-414B-805C-21764B8A4C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17">
            <a:extLst>
              <a:ext uri="{FF2B5EF4-FFF2-40B4-BE49-F238E27FC236}">
                <a16:creationId xmlns="" xmlns:a16="http://schemas.microsoft.com/office/drawing/2014/main" id="{29B02AEB-08E2-4D0F-BA85-2D743ED252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7218029" y="1847088"/>
            <a:ext cx="352036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E131D96-8E41-7348-E7FD-648D6A58F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030" y="804520"/>
            <a:ext cx="4083954" cy="104923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Calibri"/>
                <a:cs typeface="Calibri"/>
              </a:rPr>
              <a:t>ТРЕБОВАНИЯ К Экологическому сельскому   хозяйству  в ГЕРМАНИИ:</a:t>
            </a:r>
            <a:endParaRPr lang="ru-RU" sz="1800" b="1" dirty="0"/>
          </a:p>
        </p:txBody>
      </p:sp>
      <p:sp>
        <p:nvSpPr>
          <p:cNvPr id="32" name="Rectangle 19">
            <a:extLst>
              <a:ext uri="{FF2B5EF4-FFF2-40B4-BE49-F238E27FC236}">
                <a16:creationId xmlns="" xmlns:a16="http://schemas.microsoft.com/office/drawing/2014/main" id="{6E12CD51-BE85-423E-B52C-B5BE943105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3" name="Group 21">
            <a:extLst>
              <a:ext uri="{FF2B5EF4-FFF2-40B4-BE49-F238E27FC236}">
                <a16:creationId xmlns="" xmlns:a16="http://schemas.microsoft.com/office/drawing/2014/main" id="{EF7A6A8A-C04C-484D-B24A-0ADC7AB7C6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632237" y="482171"/>
            <a:ext cx="6104331" cy="5149101"/>
            <a:chOff x="7463259" y="583365"/>
            <a:chExt cx="6104330" cy="5181928"/>
          </a:xfrm>
        </p:grpSpPr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264B0D68-D9C8-4D8F-9191-BEB4BD375CC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463259" y="583365"/>
              <a:ext cx="6104330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229C9B82-AC4C-40F7-8157-EAFBC2F6A05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76318" y="915807"/>
              <a:ext cx="5471354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Рисунок 5" descr="Изображение выглядит как трава, небо, внешний, сельскохозяйственная маши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3AFEA7AA-C7B6-AC29-FA33-1D277AD77E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114"/>
          <a:stretch/>
        </p:blipFill>
        <p:spPr>
          <a:xfrm>
            <a:off x="1270920" y="1123507"/>
            <a:ext cx="2332303" cy="1470469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="" xmlns:a16="http://schemas.microsoft.com/office/drawing/2014/main" id="{23443506-798E-FACC-C8DE-27AF58E102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32" r="5082" b="3"/>
          <a:stretch/>
        </p:blipFill>
        <p:spPr>
          <a:xfrm>
            <a:off x="1274552" y="2758569"/>
            <a:ext cx="2328670" cy="2220016"/>
          </a:xfrm>
          <a:prstGeom prst="rect">
            <a:avLst/>
          </a:prstGeom>
        </p:spPr>
      </p:pic>
      <p:pic>
        <p:nvPicPr>
          <p:cNvPr id="6" name="Рисунок 6" descr="Изображение выглядит как трава, внешний, овощ&#10;&#10;Автоматически созданное описание">
            <a:extLst>
              <a:ext uri="{FF2B5EF4-FFF2-40B4-BE49-F238E27FC236}">
                <a16:creationId xmlns="" xmlns:a16="http://schemas.microsoft.com/office/drawing/2014/main" id="{C2A236BA-8FA6-14E3-D561-69B5FEF33C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62" r="29844" b="-4"/>
          <a:stretch/>
        </p:blipFill>
        <p:spPr>
          <a:xfrm>
            <a:off x="3758452" y="1116346"/>
            <a:ext cx="2328669" cy="2218059"/>
          </a:xfrm>
          <a:prstGeom prst="rect">
            <a:avLst/>
          </a:prstGeom>
        </p:spPr>
      </p:pic>
      <p:pic>
        <p:nvPicPr>
          <p:cNvPr id="4" name="Рисунок 4" descr="Изображение выглядит как трава, небо, внешний, поле&#10;&#10;Автоматически созданное описание">
            <a:extLst>
              <a:ext uri="{FF2B5EF4-FFF2-40B4-BE49-F238E27FC236}">
                <a16:creationId xmlns="" xmlns:a16="http://schemas.microsoft.com/office/drawing/2014/main" id="{A0303D85-C827-5BD6-6E1B-F398D47AC6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8" r="10443" b="2"/>
          <a:stretch/>
        </p:blipFill>
        <p:spPr>
          <a:xfrm>
            <a:off x="3754818" y="3502300"/>
            <a:ext cx="2332303" cy="1470469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="" xmlns:a16="http://schemas.microsoft.com/office/drawing/2014/main" id="{25FE2828-0C33-D7D2-65DA-3F7162DDF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8208" y="2015732"/>
            <a:ext cx="5047488" cy="3714508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Хозяйства должны полностью перейти на </a:t>
            </a:r>
            <a:r>
              <a:rPr lang="ru-RU" dirty="0" err="1">
                <a:solidFill>
                  <a:srgbClr val="333333"/>
                </a:solidFill>
                <a:latin typeface="Times New Roman"/>
                <a:ea typeface="Calibri"/>
              </a:rPr>
              <a:t>экологичное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 производство и не граничить с традиционными фермами.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- На поле может быть использовано не более 112 кг азотных удобрений 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- Костная, кровяная и мясная мука запрещены.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- Корм для животных должен состоять минимум на 50% из продукции собственного хозяйства.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- Использование электрического ограничителя движения для коров строго запрещено.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- По сравнению с требованиями знака "</a:t>
            </a:r>
            <a:r>
              <a:rPr lang="ru-RU" dirty="0" err="1">
                <a:solidFill>
                  <a:srgbClr val="333333"/>
                </a:solidFill>
                <a:latin typeface="Times New Roman"/>
                <a:ea typeface="Calibri"/>
              </a:rPr>
              <a:t>Био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" курицы имеют примерно в 2,5 раза больше места в загоне. 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</a:br>
            <a:endParaRPr lang="en-US" dirty="0"/>
          </a:p>
        </p:txBody>
      </p:sp>
      <p:pic>
        <p:nvPicPr>
          <p:cNvPr id="34" name="Picture 25">
            <a:extLst>
              <a:ext uri="{FF2B5EF4-FFF2-40B4-BE49-F238E27FC236}">
                <a16:creationId xmlns="" xmlns:a16="http://schemas.microsoft.com/office/drawing/2014/main" id="{088BB160-A020-4CE5-B2B9-C35F695FE3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5" name="Straight Connector 27">
            <a:extLst>
              <a:ext uri="{FF2B5EF4-FFF2-40B4-BE49-F238E27FC236}">
                <a16:creationId xmlns="" xmlns:a16="http://schemas.microsoft.com/office/drawing/2014/main" id="{273231BA-4A5B-4DE3-AE94-08E9E0821C9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74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B6B2C0A-4092-0B27-156C-BF9B8088F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latin typeface="Calibri"/>
                <a:cs typeface="Calibri"/>
              </a:rPr>
              <a:t>Ведущий немецкий производитель </a:t>
            </a:r>
            <a:r>
              <a:rPr lang="ru-RU" sz="2800" b="1" dirty="0" err="1" smtClean="0">
                <a:latin typeface="Calibri"/>
                <a:cs typeface="Calibri"/>
              </a:rPr>
              <a:t>биопродуктов</a:t>
            </a:r>
            <a:endParaRPr lang="ru-RU" sz="2800" b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40" y="2316480"/>
            <a:ext cx="7705344" cy="346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17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11">
            <a:extLst>
              <a:ext uri="{FF2B5EF4-FFF2-40B4-BE49-F238E27FC236}">
                <a16:creationId xmlns="" xmlns:a16="http://schemas.microsoft.com/office/drawing/2014/main" id="{FEF1E4FC-0E33-4B98-A3DD-A5D669222D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Connector 13">
            <a:extLst>
              <a:ext uri="{FF2B5EF4-FFF2-40B4-BE49-F238E27FC236}">
                <a16:creationId xmlns="" xmlns:a16="http://schemas.microsoft.com/office/drawing/2014/main" id="{10D07F66-095C-496B-A383-5C21A3DFE67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8669416" y="1847088"/>
            <a:ext cx="286482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710AD9C-B729-6213-8A8F-CD6BE1702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9417" y="804520"/>
            <a:ext cx="2864819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Calibri"/>
                <a:cs typeface="Calibri"/>
              </a:rPr>
              <a:t>Ассортимент </a:t>
            </a:r>
            <a:r>
              <a:rPr lang="ru-RU" sz="2800" b="1" dirty="0" err="1" smtClean="0">
                <a:latin typeface="Calibri"/>
                <a:cs typeface="Calibri"/>
              </a:rPr>
              <a:t>биотоваров</a:t>
            </a:r>
            <a:endParaRPr lang="ru-RU" sz="2800" b="1" dirty="0"/>
          </a:p>
        </p:txBody>
      </p:sp>
      <p:sp>
        <p:nvSpPr>
          <p:cNvPr id="45" name="Rectangle 15">
            <a:extLst>
              <a:ext uri="{FF2B5EF4-FFF2-40B4-BE49-F238E27FC236}">
                <a16:creationId xmlns="" xmlns:a16="http://schemas.microsoft.com/office/drawing/2014/main" id="{31A8C76C-0418-4EDE-BDB2-77E40342C4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46" name="Group 17">
            <a:extLst>
              <a:ext uri="{FF2B5EF4-FFF2-40B4-BE49-F238E27FC236}">
                <a16:creationId xmlns="" xmlns:a16="http://schemas.microsoft.com/office/drawing/2014/main" id="{658745FB-EE90-4D69-97E4-A6ABA92E77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632237" y="482171"/>
            <a:ext cx="7560115" cy="5149101"/>
            <a:chOff x="7463258" y="583365"/>
            <a:chExt cx="7560115" cy="5181928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D9A42BA2-496A-45B4-A369-76961E5C616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463258" y="583365"/>
              <a:ext cx="7560115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E40A7DC7-E817-4AE6-9F30-B30B8768E33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76317" y="915807"/>
              <a:ext cx="69282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Рисунок 4" descr="Изображение выглядит как текст, фрукт, рынок, производить&#10;&#10;Автоматически созданное описание">
            <a:extLst>
              <a:ext uri="{FF2B5EF4-FFF2-40B4-BE49-F238E27FC236}">
                <a16:creationId xmlns="" xmlns:a16="http://schemas.microsoft.com/office/drawing/2014/main" id="{0385B56C-7C19-159C-5BE5-7EDE2FDDFE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2" r="11360" b="-6"/>
          <a:stretch/>
        </p:blipFill>
        <p:spPr>
          <a:xfrm>
            <a:off x="1270920" y="1123508"/>
            <a:ext cx="2383810" cy="1469406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F1A2E325-525A-73D4-9EAB-9B12276206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37" r="11743" b="-2"/>
          <a:stretch/>
        </p:blipFill>
        <p:spPr>
          <a:xfrm>
            <a:off x="1274551" y="2742089"/>
            <a:ext cx="2380097" cy="2236496"/>
          </a:xfrm>
          <a:prstGeom prst="rect">
            <a:avLst/>
          </a:prstGeom>
        </p:spPr>
      </p:pic>
      <p:pic>
        <p:nvPicPr>
          <p:cNvPr id="3" name="Рисунок 4" descr="Изображение выглядит как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8895C3DB-4408-5202-9E6A-8ABB0E35E6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366" r="17710" b="1"/>
          <a:stretch/>
        </p:blipFill>
        <p:spPr>
          <a:xfrm>
            <a:off x="3822554" y="1116346"/>
            <a:ext cx="3712861" cy="3865108"/>
          </a:xfrm>
          <a:prstGeom prst="rect">
            <a:avLst/>
          </a:prstGeom>
        </p:spPr>
      </p:pic>
      <p:sp>
        <p:nvSpPr>
          <p:cNvPr id="47" name="Content Placeholder 8">
            <a:extLst>
              <a:ext uri="{FF2B5EF4-FFF2-40B4-BE49-F238E27FC236}">
                <a16:creationId xmlns="" xmlns:a16="http://schemas.microsoft.com/office/drawing/2014/main" id="{E890FB15-28C9-2D26-C34B-68A40FDF12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69416" y="2015732"/>
            <a:ext cx="2864820" cy="3287567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8" name="Picture 21">
            <a:extLst>
              <a:ext uri="{FF2B5EF4-FFF2-40B4-BE49-F238E27FC236}">
                <a16:creationId xmlns="" xmlns:a16="http://schemas.microsoft.com/office/drawing/2014/main" id="{9063AFF4-4A4D-478E-ADC6-7AE63E08AD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9" name="Straight Connector 23">
            <a:extLst>
              <a:ext uri="{FF2B5EF4-FFF2-40B4-BE49-F238E27FC236}">
                <a16:creationId xmlns="" xmlns:a16="http://schemas.microsoft.com/office/drawing/2014/main" id="{1BF85772-FC21-4508-AA1F-3F7C295AD5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473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TF10001119</Template>
  <TotalTime>84</TotalTime>
  <Words>230</Words>
  <Application>Microsoft Office PowerPoint</Application>
  <PresentationFormat>Произвольный</PresentationFormat>
  <Paragraphs>41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Галерея</vt:lpstr>
      <vt:lpstr> </vt:lpstr>
      <vt:lpstr> Проблема:  особенности немецких товаров со знаком «Био».</vt:lpstr>
      <vt:lpstr>Предыстория</vt:lpstr>
      <vt:lpstr>Знаки качества</vt:lpstr>
      <vt:lpstr>ЗНАКИ КАЧЕСТВА</vt:lpstr>
      <vt:lpstr>Печать немецкого Биосоюза, знак "Биоланд" </vt:lpstr>
      <vt:lpstr>ТРЕБОВАНИЯ К Экологическому сельскому   хозяйству  в ГЕРМАНИИ:</vt:lpstr>
      <vt:lpstr>Ведущий немецкий производитель биопродуктов</vt:lpstr>
      <vt:lpstr>Ассортимент биотоваров</vt:lpstr>
      <vt:lpstr>  Спасибо за    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Пользователь Windows</cp:lastModifiedBy>
  <cp:revision>146</cp:revision>
  <dcterms:created xsi:type="dcterms:W3CDTF">2022-05-03T16:18:04Z</dcterms:created>
  <dcterms:modified xsi:type="dcterms:W3CDTF">2022-05-06T06:44:07Z</dcterms:modified>
</cp:coreProperties>
</file>