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</p:sldMasterIdLst>
  <p:notesMasterIdLst>
    <p:notesMasterId r:id="rId32"/>
  </p:notesMasterIdLst>
  <p:sldIdLst>
    <p:sldId id="256" r:id="rId12"/>
    <p:sldId id="271" r:id="rId13"/>
    <p:sldId id="272" r:id="rId14"/>
    <p:sldId id="268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70" r:id="rId26"/>
    <p:sldId id="273" r:id="rId27"/>
    <p:sldId id="274" r:id="rId28"/>
    <p:sldId id="269" r:id="rId29"/>
    <p:sldId id="276" r:id="rId30"/>
    <p:sldId id="27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27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899EF-CEB0-4B3D-82C4-C90F9D5D1F79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021A3-274A-4721-8CFE-4520FE4A3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95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021A3-274A-4721-8CFE-4520FE4A3BF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3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45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132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397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786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26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724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24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157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76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409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83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854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808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4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5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30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74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60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9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184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787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9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75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788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378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62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070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95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19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622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465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617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59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1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424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53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8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382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48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74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137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200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7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792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514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45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797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28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60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01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937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46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210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21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518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57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514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16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61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554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94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437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002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01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12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480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6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470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7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863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865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67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66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49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82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473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076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14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018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2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7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02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1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28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56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78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107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003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39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928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25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542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03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39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16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14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291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29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1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588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588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342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20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60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76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4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04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98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0B050"/>
            </a:gs>
            <a:gs pos="49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FFFF00"/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654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rgbClr val="00B050"/>
            </a:gs>
            <a:gs pos="49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672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3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00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80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FFFF00"/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3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FFFF00"/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76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FFFF00"/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13.12.2021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17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80528" y="1556792"/>
            <a:ext cx="9664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«Удивительный мир растений»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12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2263" y="718155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имени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Анна\Desktop\Открытое занятие Растения\p7o2cnatwh6g3toq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9921"/>
            <a:ext cx="5106144" cy="491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82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на\Desktop\Открытое занятие Растения\833038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76672"/>
            <a:ext cx="4572000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5157192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 (384-322)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035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469314" cy="480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733256"/>
            <a:ext cx="782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 с учениками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538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88640"/>
            <a:ext cx="487953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589240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Тиртам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Теофраст,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тец ботаники (372-287)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36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692696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023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7848" y="260648"/>
            <a:ext cx="806489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25000"/>
                  </a:schemeClr>
                </a:solidFill>
              </a:rPr>
              <a:t>В каких словах лен посеян?</a:t>
            </a:r>
          </a:p>
          <a:p>
            <a:r>
              <a:rPr lang="ru-RU" dirty="0"/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_лен               (кудрявое дерево)          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клен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_лен_ _          (лента для фотоснимков)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пленка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_лен_ _          (детская простынка)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пеленка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_ _лен            (ядовитое растение) 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паслен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_ _лен_ _        (чашечка для масла)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_ _лен_ _        (съедобный гриб)   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масленок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_ лен_ _           (коллега йода)        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_лен_ _ _ _         (героиня русских сказок)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Аленушка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516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23528" y="260648"/>
            <a:ext cx="856895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400" b="1" dirty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Эх, яблочко…</a:t>
            </a:r>
          </a:p>
          <a:p>
            <a:endParaRPr lang="ru-RU" dirty="0">
              <a:solidFill>
                <a:schemeClr val="accent2">
                  <a:lumMod val="25000"/>
                </a:schemeClr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990163"/>
              </p:ext>
            </p:extLst>
          </p:nvPr>
        </p:nvGraphicFramePr>
        <p:xfrm>
          <a:off x="-1" y="1209675"/>
          <a:ext cx="9108505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657"/>
                <a:gridCol w="1080120"/>
                <a:gridCol w="936104"/>
                <a:gridCol w="792088"/>
                <a:gridCol w="864096"/>
                <a:gridCol w="1008112"/>
                <a:gridCol w="1152128"/>
                <a:gridCol w="605642"/>
                <a:gridCol w="1194558"/>
              </a:tblGrid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растений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Апельсин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Абрикос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Гранат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Ананас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Помидор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Айва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Китайское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У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А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О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Щ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Ю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Х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Г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Карфагенское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Я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Л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М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Е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Ф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Ы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П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Медовое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О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С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В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З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У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Ю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Н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Земляное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М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Э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А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О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Д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И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Б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Золотое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Ц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Р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И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А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Ч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В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О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Армянское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Т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К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Я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Д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Ж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Х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Ъ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  <a:tr h="594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Сосновое яблоко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Ч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Е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Е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А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Ю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Й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Э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084" marR="59084" marT="0" marB="0"/>
                </a:tc>
              </a:tr>
            </a:tbl>
          </a:graphicData>
        </a:graphic>
      </p:graphicFrame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1143000" y="12096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82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7831" y="260648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 шмеле</a:t>
            </a:r>
            <a:endParaRPr lang="ru-RU" sz="4400" b="1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Анна\Desktop\Открытое занятие Растения\114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115" y="1556792"/>
            <a:ext cx="66675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86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16" y="404664"/>
            <a:ext cx="88569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целым миром спорить я готов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готов поклясться головою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том, что есть глаза у всех цветов.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они глядят на нас с тобою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 раздумий наших и тревог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горький час беды 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неудачи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Видел я, цветы, как люди плачут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росу роняют на песок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/>
          </a:p>
          <a:p>
            <a:pPr algn="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Газматов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43174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на\Desktop\английский\2015\май 2015\103NIKON\DSCN07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1026368"/>
            <a:ext cx="10512491" cy="788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181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756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растительного мира</a:t>
            </a:r>
            <a:endParaRPr lang="ru-RU" sz="4400" b="1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Анна\Desktop\фоооо\101NIKON\DSCN12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273828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Анна\Desktop\фоооо\101NIKON\DSCN12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925" y="2104292"/>
            <a:ext cx="3219822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643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412776"/>
            <a:ext cx="67687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6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нна\Desktop\май 2015\103NIKON\DSCN07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63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8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растений в природе</a:t>
            </a:r>
            <a:endParaRPr lang="ru-RU" sz="4400" b="1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2555875" y="2708275"/>
            <a:ext cx="1800225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2000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4938079" y="2780506"/>
            <a:ext cx="1800225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2000"/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7164388" y="2708275"/>
            <a:ext cx="1800225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2000"/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2665413" y="2851944"/>
            <a:ext cx="1728787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chemeClr val="bg2"/>
                </a:solidFill>
              </a:rPr>
              <a:t>Медоносное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chemeClr val="bg2"/>
                </a:solidFill>
              </a:rPr>
              <a:t>значение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 b="1" dirty="0">
              <a:solidFill>
                <a:schemeClr val="bg2"/>
              </a:solidFill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185569" y="2878801"/>
            <a:ext cx="1439862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chemeClr val="bg2"/>
                </a:solidFill>
              </a:rPr>
              <a:t>Пищевое и кормовое значение</a:t>
            </a:r>
            <a:endParaRPr lang="ru-RU" altLang="ru-RU" sz="1800" b="1" dirty="0">
              <a:solidFill>
                <a:schemeClr val="bg2"/>
              </a:solidFill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 b="1" dirty="0">
              <a:solidFill>
                <a:schemeClr val="bg2"/>
              </a:solidFill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7345363" y="2851944"/>
            <a:ext cx="1441450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Целебное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значение 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 b="1">
              <a:solidFill>
                <a:schemeClr val="bg2"/>
              </a:solidFill>
            </a:endParaRPr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auto">
          <a:xfrm>
            <a:off x="1008063" y="4507706"/>
            <a:ext cx="2232025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Промышленное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значение</a:t>
            </a:r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6229350" y="4525299"/>
            <a:ext cx="2232025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/>
              <a:t>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chemeClr val="bg2"/>
                </a:solidFill>
              </a:rPr>
              <a:t>Декоративное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chemeClr val="bg2"/>
                </a:solidFill>
              </a:rPr>
              <a:t>значение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altLang="ru-RU" sz="1800" b="1" dirty="0"/>
          </a:p>
        </p:txBody>
      </p:sp>
      <p:sp>
        <p:nvSpPr>
          <p:cNvPr id="29" name="Line 33"/>
          <p:cNvSpPr>
            <a:spLocks noChangeShapeType="1"/>
          </p:cNvSpPr>
          <p:nvPr/>
        </p:nvSpPr>
        <p:spPr bwMode="auto">
          <a:xfrm>
            <a:off x="7612476" y="1747525"/>
            <a:ext cx="538683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3421062" y="1717012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H="1">
            <a:off x="1189036" y="1556544"/>
            <a:ext cx="935038" cy="112304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5852288" y="1772444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3" name="Line 34"/>
          <p:cNvSpPr>
            <a:spLocks noChangeShapeType="1"/>
          </p:cNvSpPr>
          <p:nvPr/>
        </p:nvSpPr>
        <p:spPr bwMode="auto">
          <a:xfrm flipH="1">
            <a:off x="2341561" y="1717012"/>
            <a:ext cx="323851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34" name="Line 35"/>
          <p:cNvSpPr>
            <a:spLocks noChangeShapeType="1"/>
          </p:cNvSpPr>
          <p:nvPr/>
        </p:nvSpPr>
        <p:spPr bwMode="auto">
          <a:xfrm>
            <a:off x="6871551" y="1709510"/>
            <a:ext cx="142876" cy="27806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35" name="Oval 24"/>
          <p:cNvSpPr>
            <a:spLocks noChangeArrowheads="1"/>
          </p:cNvSpPr>
          <p:nvPr/>
        </p:nvSpPr>
        <p:spPr bwMode="auto">
          <a:xfrm>
            <a:off x="73023" y="2708275"/>
            <a:ext cx="2232025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chemeClr val="bg2"/>
                </a:solidFill>
              </a:rPr>
              <a:t>Выработка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chemeClr val="bg2"/>
                </a:solidFill>
              </a:rPr>
              <a:t>кислорода</a:t>
            </a:r>
            <a:endParaRPr lang="ru-RU" altLang="ru-RU" sz="1800" b="1" dirty="0">
              <a:solidFill>
                <a:schemeClr val="bg2"/>
              </a:solidFill>
            </a:endParaRPr>
          </a:p>
        </p:txBody>
      </p:sp>
      <p:sp>
        <p:nvSpPr>
          <p:cNvPr id="36" name="Oval 24"/>
          <p:cNvSpPr>
            <a:spLocks noChangeArrowheads="1"/>
          </p:cNvSpPr>
          <p:nvPr/>
        </p:nvSpPr>
        <p:spPr bwMode="auto">
          <a:xfrm>
            <a:off x="3673475" y="4393938"/>
            <a:ext cx="2232025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chemeClr val="bg2"/>
                </a:solidFill>
              </a:rPr>
              <a:t>Дом для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chemeClr val="bg2"/>
                </a:solidFill>
              </a:rPr>
              <a:t> животных</a:t>
            </a:r>
            <a:endParaRPr lang="ru-RU" altLang="ru-RU" sz="1800" b="1" dirty="0">
              <a:solidFill>
                <a:schemeClr val="bg2"/>
              </a:solidFill>
            </a:endParaRPr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>
            <a:off x="4700287" y="2248362"/>
            <a:ext cx="0" cy="1999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7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/>
      <p:bldP spid="25" grpId="0"/>
      <p:bldP spid="26" grpId="0"/>
      <p:bldP spid="27" grpId="0" animBg="1"/>
      <p:bldP spid="27" grpId="1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5" grpId="1" animBg="1"/>
      <p:bldP spid="36" grpId="0" animBg="1"/>
      <p:bldP spid="36" grpId="1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3588" y="548680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Мировое древо</a:t>
            </a:r>
            <a:endParaRPr lang="ru-RU" sz="8000" b="1" dirty="0">
              <a:solidFill>
                <a:srgbClr val="4E67C8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Анна\Desktop\Открытое занятие Растения\197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244" y="2276872"/>
            <a:ext cx="2857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7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996950"/>
            <a:ext cx="5953720" cy="471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94928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мир</a:t>
            </a:r>
            <a:endParaRPr lang="ru-RU" sz="4000" b="1" dirty="0">
              <a:solidFill>
                <a:srgbClr val="4E67C8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856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на\Desktop\Открытое занятие Растения\1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0"/>
            <a:ext cx="363734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5949280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Древо мира</a:t>
            </a:r>
            <a:endParaRPr lang="ru-RU" sz="4400" b="1" dirty="0">
              <a:solidFill>
                <a:srgbClr val="4E67C8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951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на\Desktop\Открытое занятие Растения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278" y="908720"/>
            <a:ext cx="5715000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347836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Сибирское древо мира</a:t>
            </a:r>
            <a:endParaRPr lang="ru-RU" sz="4400" b="1" dirty="0">
              <a:solidFill>
                <a:srgbClr val="4E67C8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396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на\Desktop\Открытое занятие Растения\osl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6301456" cy="439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5445224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Египетское </a:t>
            </a:r>
            <a:r>
              <a:rPr lang="ru-RU" sz="44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древо мира</a:t>
            </a:r>
            <a:endParaRPr lang="ru-RU" sz="4400" b="1" dirty="0">
              <a:solidFill>
                <a:srgbClr val="4E67C8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70613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Другая 5">
      <a:dk1>
        <a:sysClr val="windowText" lastClr="000000"/>
      </a:dk1>
      <a:lt1>
        <a:sysClr val="window" lastClr="FFFFFF"/>
      </a:lt1>
      <a:dk2>
        <a:srgbClr val="FFFF00"/>
      </a:dk2>
      <a:lt2>
        <a:srgbClr val="FFFF00"/>
      </a:lt2>
      <a:accent1>
        <a:srgbClr val="FF6566"/>
      </a:accent1>
      <a:accent2>
        <a:srgbClr val="FFCBCC"/>
      </a:accent2>
      <a:accent3>
        <a:srgbClr val="BFBF00"/>
      </a:accent3>
      <a:accent4>
        <a:srgbClr val="7F6000"/>
      </a:accent4>
      <a:accent5>
        <a:srgbClr val="FFC000"/>
      </a:accent5>
      <a:accent6>
        <a:srgbClr val="00B0F0"/>
      </a:accent6>
      <a:hlink>
        <a:srgbClr val="900000"/>
      </a:hlink>
      <a:folHlink>
        <a:srgbClr val="FFC00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Воздушный поток">
  <a:themeElements>
    <a:clrScheme name="Другая 5">
      <a:dk1>
        <a:sysClr val="windowText" lastClr="000000"/>
      </a:dk1>
      <a:lt1>
        <a:sysClr val="window" lastClr="FFFFFF"/>
      </a:lt1>
      <a:dk2>
        <a:srgbClr val="FFFF00"/>
      </a:dk2>
      <a:lt2>
        <a:srgbClr val="FFFF00"/>
      </a:lt2>
      <a:accent1>
        <a:srgbClr val="FF6566"/>
      </a:accent1>
      <a:accent2>
        <a:srgbClr val="FFCBCC"/>
      </a:accent2>
      <a:accent3>
        <a:srgbClr val="BFBF00"/>
      </a:accent3>
      <a:accent4>
        <a:srgbClr val="7F6000"/>
      </a:accent4>
      <a:accent5>
        <a:srgbClr val="FFC000"/>
      </a:accent5>
      <a:accent6>
        <a:srgbClr val="00B0F0"/>
      </a:accent6>
      <a:hlink>
        <a:srgbClr val="900000"/>
      </a:hlink>
      <a:folHlink>
        <a:srgbClr val="FFC00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174</TotalTime>
  <Words>241</Words>
  <Application>Microsoft Office PowerPoint</Application>
  <PresentationFormat>Экран (4:3)</PresentationFormat>
  <Paragraphs>133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Воздушный поток</vt:lpstr>
      <vt:lpstr>1_Воздушный поток</vt:lpstr>
      <vt:lpstr>2_Воздушный поток</vt:lpstr>
      <vt:lpstr>3_Воздушный поток</vt:lpstr>
      <vt:lpstr>4_Воздушный поток</vt:lpstr>
      <vt:lpstr>5_Воздушный поток</vt:lpstr>
      <vt:lpstr>6_Воздушный поток</vt:lpstr>
      <vt:lpstr>7_Воздушный поток</vt:lpstr>
      <vt:lpstr>8_Воздушный поток</vt:lpstr>
      <vt:lpstr>9_Воздушный поток</vt:lpstr>
      <vt:lpstr>10_Воздушный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Анна</cp:lastModifiedBy>
  <cp:revision>23</cp:revision>
  <dcterms:created xsi:type="dcterms:W3CDTF">2015-08-11T09:43:39Z</dcterms:created>
  <dcterms:modified xsi:type="dcterms:W3CDTF">2021-12-13T10:55:55Z</dcterms:modified>
</cp:coreProperties>
</file>