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92" r:id="rId2"/>
    <p:sldId id="265" r:id="rId3"/>
    <p:sldId id="293" r:id="rId4"/>
    <p:sldId id="294" r:id="rId5"/>
    <p:sldId id="25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66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b="1" i="1" kern="1200">
        <a:solidFill>
          <a:schemeClr val="tx1"/>
        </a:solidFill>
        <a:latin typeface="Bookman Old Style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i="1" kern="1200">
        <a:solidFill>
          <a:schemeClr val="tx1"/>
        </a:solidFill>
        <a:latin typeface="Bookman Old Style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i="1" kern="1200">
        <a:solidFill>
          <a:schemeClr val="tx1"/>
        </a:solidFill>
        <a:latin typeface="Bookman Old Style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i="1" kern="1200">
        <a:solidFill>
          <a:schemeClr val="tx1"/>
        </a:solidFill>
        <a:latin typeface="Bookman Old Style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i="1" kern="1200">
        <a:solidFill>
          <a:schemeClr val="tx1"/>
        </a:solidFill>
        <a:latin typeface="Bookman Old Style" pitchFamily="18" charset="0"/>
        <a:ea typeface="+mn-ea"/>
        <a:cs typeface="+mn-cs"/>
      </a:defRPr>
    </a:lvl5pPr>
    <a:lvl6pPr marL="2286000" algn="l" defTabSz="914400" rtl="0" eaLnBrk="1" latinLnBrk="0" hangingPunct="1">
      <a:defRPr sz="2400" b="1" i="1" kern="1200">
        <a:solidFill>
          <a:schemeClr val="tx1"/>
        </a:solidFill>
        <a:latin typeface="Bookman Old Style" pitchFamily="18" charset="0"/>
        <a:ea typeface="+mn-ea"/>
        <a:cs typeface="+mn-cs"/>
      </a:defRPr>
    </a:lvl6pPr>
    <a:lvl7pPr marL="2743200" algn="l" defTabSz="914400" rtl="0" eaLnBrk="1" latinLnBrk="0" hangingPunct="1">
      <a:defRPr sz="2400" b="1" i="1" kern="1200">
        <a:solidFill>
          <a:schemeClr val="tx1"/>
        </a:solidFill>
        <a:latin typeface="Bookman Old Style" pitchFamily="18" charset="0"/>
        <a:ea typeface="+mn-ea"/>
        <a:cs typeface="+mn-cs"/>
      </a:defRPr>
    </a:lvl7pPr>
    <a:lvl8pPr marL="3200400" algn="l" defTabSz="914400" rtl="0" eaLnBrk="1" latinLnBrk="0" hangingPunct="1">
      <a:defRPr sz="2400" b="1" i="1" kern="1200">
        <a:solidFill>
          <a:schemeClr val="tx1"/>
        </a:solidFill>
        <a:latin typeface="Bookman Old Style" pitchFamily="18" charset="0"/>
        <a:ea typeface="+mn-ea"/>
        <a:cs typeface="+mn-cs"/>
      </a:defRPr>
    </a:lvl8pPr>
    <a:lvl9pPr marL="3657600" algn="l" defTabSz="914400" rtl="0" eaLnBrk="1" latinLnBrk="0" hangingPunct="1">
      <a:defRPr sz="2400" b="1" i="1" kern="1200">
        <a:solidFill>
          <a:schemeClr val="tx1"/>
        </a:solidFill>
        <a:latin typeface="Bookman Old Style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5" autoAdjust="0"/>
    <p:restoredTop sz="94660"/>
  </p:normalViewPr>
  <p:slideViewPr>
    <p:cSldViewPr>
      <p:cViewPr>
        <p:scale>
          <a:sx n="85" d="100"/>
          <a:sy n="85" d="100"/>
        </p:scale>
        <p:origin x="-708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EC27A0-4042-4B6A-9AD2-D2299D6BD8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F953F-CFC6-43D1-8AB8-DB7748D888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46BE6-221A-4227-9178-0FB6A347DB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A5B09-E542-4F49-86BA-17BAE6624D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ультимедиа 2"/>
          <p:cNvSpPr>
            <a:spLocks noGrp="1"/>
          </p:cNvSpPr>
          <p:nvPr>
            <p:ph type="media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90EECF-5042-47CC-BF56-2DD1F5AD3E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0A5C9-7CEF-4CA8-81B2-8A3C8AD739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2E194B-208D-4261-ADFA-A395BC6500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67234-6289-422D-BE34-95F380B9F8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3F3D4-46D1-4AB1-BF83-36479CB941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3E8E1F-3A50-41D2-940D-81B02D7A24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81472-1B0D-4257-8905-6AB1F58F2D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E192B-E584-42C0-83F5-0E35DE79AC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4B134-8FBB-45DB-9F23-53DF21292F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 i="0"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i="0"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i="0">
                <a:effectLst/>
                <a:latin typeface="+mn-lt"/>
              </a:defRPr>
            </a:lvl1pPr>
          </a:lstStyle>
          <a:p>
            <a:pPr>
              <a:defRPr/>
            </a:pPr>
            <a:fld id="{1474DCFF-1D4D-4A53-824F-E22D84BE9C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6" r:id="rId1"/>
    <p:sldLayoutId id="2147483665" r:id="rId2"/>
    <p:sldLayoutId id="2147483664" r:id="rId3"/>
    <p:sldLayoutId id="2147483663" r:id="rId4"/>
    <p:sldLayoutId id="2147483662" r:id="rId5"/>
    <p:sldLayoutId id="2147483661" r:id="rId6"/>
    <p:sldLayoutId id="2147483660" r:id="rId7"/>
    <p:sldLayoutId id="2147483659" r:id="rId8"/>
    <p:sldLayoutId id="2147483658" r:id="rId9"/>
    <p:sldLayoutId id="2147483657" r:id="rId10"/>
    <p:sldLayoutId id="2147483656" r:id="rId11"/>
    <p:sldLayoutId id="2147483655" r:id="rId12"/>
    <p:sldLayoutId id="214748365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start.wav" TargetMode="Externa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6" Type="http://schemas.openxmlformats.org/officeDocument/2006/relationships/image" Target="../media/image1.png"/><Relationship Id="rId5" Type="http://schemas.openxmlformats.org/officeDocument/2006/relationships/audio" Target="../media/audio1.wav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6" Type="http://schemas.openxmlformats.org/officeDocument/2006/relationships/image" Target="../media/image1.png"/><Relationship Id="rId5" Type="http://schemas.openxmlformats.org/officeDocument/2006/relationships/slide" Target="slide3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5" Type="http://schemas.openxmlformats.org/officeDocument/2006/relationships/image" Target="../media/image1.png"/><Relationship Id="rId4" Type="http://schemas.openxmlformats.org/officeDocument/2006/relationships/slide" Target="slide3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5" Type="http://schemas.openxmlformats.org/officeDocument/2006/relationships/image" Target="../media/image1.png"/><Relationship Id="rId4" Type="http://schemas.openxmlformats.org/officeDocument/2006/relationships/slide" Target="slide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1.wav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5" Type="http://schemas.openxmlformats.org/officeDocument/2006/relationships/image" Target="../media/image1.png"/><Relationship Id="rId4" Type="http://schemas.openxmlformats.org/officeDocument/2006/relationships/slide" Target="slide3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5" Type="http://schemas.openxmlformats.org/officeDocument/2006/relationships/image" Target="../media/image1.png"/><Relationship Id="rId4" Type="http://schemas.openxmlformats.org/officeDocument/2006/relationships/slide" Target="slide3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5" Type="http://schemas.openxmlformats.org/officeDocument/2006/relationships/image" Target="../media/image1.png"/><Relationship Id="rId4" Type="http://schemas.openxmlformats.org/officeDocument/2006/relationships/slide" Target="slide3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5" Type="http://schemas.openxmlformats.org/officeDocument/2006/relationships/image" Target="../media/image1.png"/><Relationship Id="rId4" Type="http://schemas.openxmlformats.org/officeDocument/2006/relationships/slide" Target="slide3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6" Type="http://schemas.openxmlformats.org/officeDocument/2006/relationships/image" Target="../media/image1.png"/><Relationship Id="rId5" Type="http://schemas.openxmlformats.org/officeDocument/2006/relationships/audio" Target="../media/audio1.wav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1.wav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1.wav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alse.wav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1.wav" TargetMode="Externa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6" Type="http://schemas.openxmlformats.org/officeDocument/2006/relationships/audio" Target="../media/audio2.wav"/><Relationship Id="rId5" Type="http://schemas.openxmlformats.org/officeDocument/2006/relationships/slide" Target="slide3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6" Type="http://schemas.openxmlformats.org/officeDocument/2006/relationships/image" Target="../media/image1.png"/><Relationship Id="rId5" Type="http://schemas.openxmlformats.org/officeDocument/2006/relationships/audio" Target="../media/audio1.wav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6" Type="http://schemas.openxmlformats.org/officeDocument/2006/relationships/image" Target="../media/image1.png"/><Relationship Id="rId5" Type="http://schemas.openxmlformats.org/officeDocument/2006/relationships/slide" Target="slide3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6" Type="http://schemas.openxmlformats.org/officeDocument/2006/relationships/image" Target="../media/image1.png"/><Relationship Id="rId5" Type="http://schemas.openxmlformats.org/officeDocument/2006/relationships/slide" Target="slide3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Admin\&#1056;&#1072;&#1073;&#1086;&#1095;&#1080;&#1081;%20&#1089;&#1090;&#1086;&#1083;\2022-2023%20&#1091;&#1095;.&#1075;&#1086;&#1076;\&#1082;&#1090;&#1086;%20&#1093;&#1086;&#1095;&#1077;&#1090;%20&#1089;&#1090;&#1072;&#1090;&#1100;%20&#1095;&#1077;&#1084;&#1087;&#1080;&#1086;&#1085;&#1086;&#1084;\fon2.wav" TargetMode="External"/><Relationship Id="rId6" Type="http://schemas.openxmlformats.org/officeDocument/2006/relationships/image" Target="../media/image1.png"/><Relationship Id="rId5" Type="http://schemas.openxmlformats.org/officeDocument/2006/relationships/audio" Target="../media/audio1.wav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22" name="AutoShape 30"/>
          <p:cNvSpPr>
            <a:spLocks noChangeArrowheads="1"/>
          </p:cNvSpPr>
          <p:nvPr/>
        </p:nvSpPr>
        <p:spPr bwMode="auto">
          <a:xfrm>
            <a:off x="1476375" y="5157788"/>
            <a:ext cx="2879725" cy="539750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i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hlinkClick r:id="rId3" action="ppaction://hlinksldjump"/>
              </a:rPr>
              <a:t>Начать тест</a:t>
            </a:r>
            <a:endParaRPr lang="ru-RU" i="0"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sp>
        <p:nvSpPr>
          <p:cNvPr id="110623" name="AutoShape 31"/>
          <p:cNvSpPr>
            <a:spLocks noChangeArrowheads="1"/>
          </p:cNvSpPr>
          <p:nvPr/>
        </p:nvSpPr>
        <p:spPr bwMode="auto">
          <a:xfrm>
            <a:off x="4572000" y="5157788"/>
            <a:ext cx="2879725" cy="539750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 anchorCtr="1"/>
          <a:lstStyle/>
          <a:p>
            <a:pPr algn="ctr">
              <a:defRPr/>
            </a:pPr>
            <a:r>
              <a:rPr lang="ru-RU" i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hlinkClick r:id="rId4" action="ppaction://hlinksldjump"/>
              </a:rPr>
              <a:t>О тесте</a:t>
            </a:r>
            <a:endParaRPr lang="ru-RU" i="0"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sp>
        <p:nvSpPr>
          <p:cNvPr id="110624" name="AutoShape 32"/>
          <p:cNvSpPr>
            <a:spLocks noChangeArrowheads="1"/>
          </p:cNvSpPr>
          <p:nvPr/>
        </p:nvSpPr>
        <p:spPr bwMode="auto">
          <a:xfrm>
            <a:off x="1476375" y="5876925"/>
            <a:ext cx="2879725" cy="539750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 anchorCtr="1"/>
          <a:lstStyle/>
          <a:p>
            <a:pPr algn="ctr">
              <a:defRPr/>
            </a:pPr>
            <a:r>
              <a:rPr lang="ru-RU" i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hlinkClick r:id="rId5" action="ppaction://hlinksldjump"/>
              </a:rPr>
              <a:t>Правила игры</a:t>
            </a:r>
            <a:endParaRPr lang="ru-RU" i="0"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sp>
        <p:nvSpPr>
          <p:cNvPr id="110625" name="AutoShape 33"/>
          <p:cNvSpPr>
            <a:spLocks noChangeArrowheads="1"/>
          </p:cNvSpPr>
          <p:nvPr/>
        </p:nvSpPr>
        <p:spPr bwMode="auto">
          <a:xfrm>
            <a:off x="4572000" y="5876925"/>
            <a:ext cx="2879725" cy="539750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i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hlinkClick r:id="rId6" action="ppaction://hlinksldjump"/>
              </a:rPr>
              <a:t>Автор</a:t>
            </a:r>
            <a:endParaRPr lang="ru-RU" i="0"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sp>
        <p:nvSpPr>
          <p:cNvPr id="110630" name="AutoShape 38"/>
          <p:cNvSpPr>
            <a:spLocks noChangeArrowheads="1"/>
          </p:cNvSpPr>
          <p:nvPr/>
        </p:nvSpPr>
        <p:spPr bwMode="auto">
          <a:xfrm>
            <a:off x="1403350" y="3933825"/>
            <a:ext cx="6118225" cy="1008063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MS Mincho" pitchFamily="49" charset="-128"/>
              </a:rPr>
              <a:t>Тест по физической </a:t>
            </a:r>
          </a:p>
          <a:p>
            <a:pPr algn="ctr"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MS Mincho" pitchFamily="49" charset="-128"/>
              </a:rPr>
              <a:t>культуре</a:t>
            </a:r>
          </a:p>
        </p:txBody>
      </p:sp>
      <p:grpSp>
        <p:nvGrpSpPr>
          <p:cNvPr id="15366" name="Group 44"/>
          <p:cNvGrpSpPr>
            <a:grpSpLocks/>
          </p:cNvGrpSpPr>
          <p:nvPr/>
        </p:nvGrpSpPr>
        <p:grpSpPr bwMode="auto">
          <a:xfrm>
            <a:off x="1763713" y="188913"/>
            <a:ext cx="5399087" cy="3598862"/>
            <a:chOff x="1111" y="119"/>
            <a:chExt cx="3401" cy="2267"/>
          </a:xfrm>
        </p:grpSpPr>
        <p:sp>
          <p:nvSpPr>
            <p:cNvPr id="110631" name="Oval 39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15369" name="Group 43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15370" name="WordArt 4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</a:t>
                </a:r>
              </a:p>
            </p:txBody>
          </p:sp>
          <p:sp>
            <p:nvSpPr>
              <p:cNvPr id="15371" name="WordArt 4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15372" name="WordArt 42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110640" name="start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532813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55" fill="hold"/>
                                        <p:tgtEl>
                                          <p:spTgt spid="1106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064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4578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89092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89093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89094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89095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89096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89097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89098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89099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89100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89101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89102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89103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89104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89105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89106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89107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89108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89109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89110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89111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89112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89113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89114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89115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89116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89117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Что относится к спортивной гимнастике</a:t>
            </a:r>
            <a:r>
              <a:rPr lang="ru-RU" sz="1800" b="0" i="0">
                <a:latin typeface="Arial" charset="0"/>
              </a:rPr>
              <a:t> </a:t>
            </a:r>
          </a:p>
        </p:txBody>
      </p:sp>
      <p:sp>
        <p:nvSpPr>
          <p:cNvPr id="89118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упражнения с лентами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89119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упражнения с мячом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89120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упражнения на тренажёре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89121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>
                  <a:snd r:embed="rId5" name="true.wav"/>
                </a:hlinkClick>
              </a:rPr>
              <a:t>упражнения на коне</a:t>
            </a:r>
            <a:r>
              <a:rPr lang="ru-RU" sz="1800" b="0" i="0" u="sng">
                <a:solidFill>
                  <a:schemeClr val="hlink"/>
                </a:solidFill>
                <a:latin typeface="Arial" charset="0"/>
                <a:hlinkClick r:id="rId4" action="ppaction://hlinksldjump">
                  <a:snd r:embed="rId5" name="true.wav"/>
                </a:hlinkClick>
              </a:rPr>
              <a:t> </a:t>
            </a:r>
            <a:endParaRPr lang="ru-RU" sz="1800" b="0" i="0" u="sng">
              <a:solidFill>
                <a:schemeClr val="hlink"/>
              </a:solidFill>
              <a:latin typeface="Arial" charset="0"/>
            </a:endParaRPr>
          </a:p>
        </p:txBody>
      </p:sp>
      <p:grpSp>
        <p:nvGrpSpPr>
          <p:cNvPr id="24584" name="Group 34"/>
          <p:cNvGrpSpPr>
            <a:grpSpLocks/>
          </p:cNvGrpSpPr>
          <p:nvPr/>
        </p:nvGrpSpPr>
        <p:grpSpPr bwMode="auto">
          <a:xfrm>
            <a:off x="1187450" y="114300"/>
            <a:ext cx="4608513" cy="3240088"/>
            <a:chOff x="1111" y="119"/>
            <a:chExt cx="3401" cy="2267"/>
          </a:xfrm>
        </p:grpSpPr>
        <p:sp>
          <p:nvSpPr>
            <p:cNvPr id="89123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24587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24588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24589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24590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89131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6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891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13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5602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90116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90117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90118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90119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90120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90121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90122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90123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90124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90125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90126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90127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90128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90129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90130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90131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90132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90133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90134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90135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90136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90137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90138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90139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90140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90141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 честь какого бога и героя проводили</a:t>
            </a:r>
          </a:p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состязания в Древней Греции</a:t>
            </a:r>
          </a:p>
        </p:txBody>
      </p:sp>
      <p:sp>
        <p:nvSpPr>
          <p:cNvPr id="90142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>
                  <a:snd r:embed="rId4" name="true.wav"/>
                </a:hlinkClick>
              </a:rPr>
              <a:t>Зевса</a:t>
            </a:r>
            <a:endParaRPr lang="ru-RU" sz="1800" i="0" u="sng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90143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5" action="ppaction://hlinksldjump"/>
              </a:rPr>
              <a:t>Геракла</a:t>
            </a:r>
            <a:endParaRPr lang="ru-RU" sz="1800" i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90144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5" action="ppaction://hlinksldjump"/>
              </a:rPr>
              <a:t>Апполона</a:t>
            </a:r>
            <a:endParaRPr lang="ru-RU" sz="1800" i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90145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5" action="ppaction://hlinksldjump"/>
              </a:rPr>
              <a:t>Гермеса</a:t>
            </a:r>
            <a:endParaRPr lang="ru-RU" sz="1800" i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grpSp>
        <p:nvGrpSpPr>
          <p:cNvPr id="25608" name="Group 34"/>
          <p:cNvGrpSpPr>
            <a:grpSpLocks/>
          </p:cNvGrpSpPr>
          <p:nvPr/>
        </p:nvGrpSpPr>
        <p:grpSpPr bwMode="auto">
          <a:xfrm>
            <a:off x="1187450" y="114300"/>
            <a:ext cx="4608513" cy="3240088"/>
            <a:chOff x="1111" y="119"/>
            <a:chExt cx="3401" cy="2267"/>
          </a:xfrm>
        </p:grpSpPr>
        <p:sp>
          <p:nvSpPr>
            <p:cNvPr id="90147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25611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25612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25613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25614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90155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6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901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15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6626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91140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91141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91142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91143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91144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91145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91146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91147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91148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91149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91150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91151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91152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91153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91154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91155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91156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91157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91158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91159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91160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91161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91162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91163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91164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91165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Когда прошли первые  зимние </a:t>
            </a:r>
          </a:p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Олимпийские игры</a:t>
            </a:r>
            <a:r>
              <a:rPr lang="ru-RU" sz="1800" b="0" i="0">
                <a:latin typeface="Arial" charset="0"/>
              </a:rPr>
              <a:t> </a:t>
            </a:r>
          </a:p>
        </p:txBody>
      </p:sp>
      <p:sp>
        <p:nvSpPr>
          <p:cNvPr id="91166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3" name="true.wav"/>
                </a:hlinkClick>
              </a:rPr>
              <a:t>в 1924 году</a:t>
            </a:r>
            <a:endParaRPr lang="ru-RU" sz="1800" b="0" i="0" u="sng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91167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в 1896 году</a:t>
            </a:r>
            <a:r>
              <a:rPr lang="ru-RU" sz="1800" b="0" i="0">
                <a:latin typeface="Arial" charset="0"/>
                <a:hlinkClick r:id="rId4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91168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в 1928 году</a:t>
            </a:r>
            <a:r>
              <a:rPr lang="ru-RU" sz="1800" b="0" i="0">
                <a:latin typeface="Arial" charset="0"/>
                <a:hlinkClick r:id="rId4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91169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в 1956 году</a:t>
            </a:r>
            <a:r>
              <a:rPr lang="ru-RU" sz="1800" b="0" i="0">
                <a:latin typeface="Arial" charset="0"/>
                <a:hlinkClick r:id="rId4" action="ppaction://hlinksldjump"/>
              </a:rPr>
              <a:t>  </a:t>
            </a:r>
            <a:endParaRPr lang="ru-RU" sz="1800" b="0" i="0">
              <a:latin typeface="Arial" charset="0"/>
            </a:endParaRPr>
          </a:p>
        </p:txBody>
      </p:sp>
      <p:grpSp>
        <p:nvGrpSpPr>
          <p:cNvPr id="26632" name="Group 34"/>
          <p:cNvGrpSpPr>
            <a:grpSpLocks/>
          </p:cNvGrpSpPr>
          <p:nvPr/>
        </p:nvGrpSpPr>
        <p:grpSpPr bwMode="auto">
          <a:xfrm>
            <a:off x="1187450" y="114300"/>
            <a:ext cx="4608513" cy="3240088"/>
            <a:chOff x="1111" y="119"/>
            <a:chExt cx="3401" cy="2267"/>
          </a:xfrm>
        </p:grpSpPr>
        <p:sp>
          <p:nvSpPr>
            <p:cNvPr id="91171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26635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26636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26637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26638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91179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911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17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7650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92164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92165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92166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92167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92168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92169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92170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92171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92172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92173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92174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92175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92176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92177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92178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92179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92180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92181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92182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92183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92184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92185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92186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92187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92188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92189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Сколько раз наши футболисты </a:t>
            </a:r>
          </a:p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становились чемпионами Олимпийских игр </a:t>
            </a:r>
          </a:p>
        </p:txBody>
      </p:sp>
      <p:sp>
        <p:nvSpPr>
          <p:cNvPr id="92190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3</a:t>
            </a:r>
            <a:endParaRPr lang="ru-RU" sz="1800" i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92191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1</a:t>
            </a:r>
            <a:endParaRPr lang="ru-RU" sz="1800" i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92192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4" name="true.wav"/>
                </a:hlinkClick>
              </a:rPr>
              <a:t>2</a:t>
            </a:r>
            <a:endParaRPr lang="ru-RU" sz="1800" i="0" u="sng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92193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0</a:t>
            </a:r>
            <a:endParaRPr lang="ru-RU" sz="1800" i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grpSp>
        <p:nvGrpSpPr>
          <p:cNvPr id="27656" name="Group 34"/>
          <p:cNvGrpSpPr>
            <a:grpSpLocks/>
          </p:cNvGrpSpPr>
          <p:nvPr/>
        </p:nvGrpSpPr>
        <p:grpSpPr bwMode="auto">
          <a:xfrm>
            <a:off x="1187450" y="114300"/>
            <a:ext cx="4608513" cy="3240088"/>
            <a:chOff x="1111" y="119"/>
            <a:chExt cx="3401" cy="2267"/>
          </a:xfrm>
        </p:grpSpPr>
        <p:sp>
          <p:nvSpPr>
            <p:cNvPr id="92195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27659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27660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27661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27662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92203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922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0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8674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93188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93189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93190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93191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93192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93193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93194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93195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93196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93197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93198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93199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93200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93201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93202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93203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93204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93205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93206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93207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93208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93209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93210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93211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93212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93213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Кто был инициатором возрождения </a:t>
            </a:r>
          </a:p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Олимпийских игр современности</a:t>
            </a:r>
            <a:r>
              <a:rPr lang="ru-RU" sz="1800" b="0" i="0">
                <a:latin typeface="Arial" charset="0"/>
              </a:rPr>
              <a:t> </a:t>
            </a:r>
          </a:p>
        </p:txBody>
      </p:sp>
      <p:sp>
        <p:nvSpPr>
          <p:cNvPr id="93214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Хуан Антонио Самаранч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93215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4" name="true.wav"/>
                </a:hlinkClick>
              </a:rPr>
              <a:t>Пьер де Кубертен</a:t>
            </a:r>
            <a:r>
              <a:rPr lang="ru-RU" sz="1800" b="0" i="0">
                <a:latin typeface="Arial" charset="0"/>
                <a:hlinkClick r:id="" action="ppaction://hlinkshowjump?jump=nextslide">
                  <a:snd r:embed="rId4" name="true.wav"/>
                </a:hlinkClick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93216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Жан Рогг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93217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Деметриус Викелас</a:t>
            </a:r>
            <a:endParaRPr lang="ru-RU" sz="1800" i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grpSp>
        <p:nvGrpSpPr>
          <p:cNvPr id="28680" name="Group 34"/>
          <p:cNvGrpSpPr>
            <a:grpSpLocks/>
          </p:cNvGrpSpPr>
          <p:nvPr/>
        </p:nvGrpSpPr>
        <p:grpSpPr bwMode="auto">
          <a:xfrm>
            <a:off x="1187450" y="114300"/>
            <a:ext cx="4608513" cy="3240088"/>
            <a:chOff x="1111" y="119"/>
            <a:chExt cx="3401" cy="2267"/>
          </a:xfrm>
        </p:grpSpPr>
        <p:sp>
          <p:nvSpPr>
            <p:cNvPr id="93219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28683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28684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28685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28686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93227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932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22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9698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94212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94213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94214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94215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94216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94217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94218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94219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94220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94221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94222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94223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94224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94225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94226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94227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94228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94229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94230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94231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94232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94233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94234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94235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94236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94237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Чему равна одна стадия в беге </a:t>
            </a:r>
          </a:p>
        </p:txBody>
      </p:sp>
      <p:sp>
        <p:nvSpPr>
          <p:cNvPr id="94238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100 м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94239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4" name="true.wav"/>
                </a:hlinkClick>
              </a:rPr>
              <a:t>192 м 27 см</a:t>
            </a:r>
            <a:r>
              <a:rPr lang="ru-RU" sz="1800" b="0" i="0">
                <a:latin typeface="Arial" charset="0"/>
                <a:hlinkClick r:id="" action="ppaction://hlinkshowjump?jump=nextslide">
                  <a:snd r:embed="rId4" name="true.wav"/>
                </a:hlinkClick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94240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110 м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94241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200 м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grpSp>
        <p:nvGrpSpPr>
          <p:cNvPr id="29704" name="Group 34"/>
          <p:cNvGrpSpPr>
            <a:grpSpLocks/>
          </p:cNvGrpSpPr>
          <p:nvPr/>
        </p:nvGrpSpPr>
        <p:grpSpPr bwMode="auto">
          <a:xfrm>
            <a:off x="1187450" y="114300"/>
            <a:ext cx="4608513" cy="3240088"/>
            <a:chOff x="1111" y="119"/>
            <a:chExt cx="3401" cy="2267"/>
          </a:xfrm>
        </p:grpSpPr>
        <p:sp>
          <p:nvSpPr>
            <p:cNvPr id="94243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29707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29708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29709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29710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94251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942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251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0722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95236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95237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95238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95239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95240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95241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95242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95243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95244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95245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95246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95247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95248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95249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95250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95251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95252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95253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95254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95255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95256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95257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95258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95259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95260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95261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Назовите размеры баскетбольной площадки</a:t>
            </a:r>
            <a:r>
              <a:rPr lang="ru-RU" sz="1800" b="0" i="0">
                <a:latin typeface="Arial" charset="0"/>
              </a:rPr>
              <a:t> </a:t>
            </a:r>
          </a:p>
        </p:txBody>
      </p:sp>
      <p:sp>
        <p:nvSpPr>
          <p:cNvPr id="95262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28м х 14м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95263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30м х 15м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95264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32м х 16м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95265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4" name="true.wav"/>
                </a:hlinkClick>
              </a:rPr>
              <a:t>28м х 15м</a:t>
            </a:r>
            <a:r>
              <a:rPr lang="ru-RU" sz="1800" b="0" i="0" u="sng">
                <a:solidFill>
                  <a:schemeClr val="hlink"/>
                </a:solidFill>
                <a:latin typeface="Arial" charset="0"/>
                <a:hlinkClick r:id="" action="ppaction://hlinkshowjump?jump=nextslide">
                  <a:snd r:embed="rId4" name="true.wav"/>
                </a:hlinkClick>
              </a:rPr>
              <a:t> </a:t>
            </a:r>
            <a:endParaRPr lang="ru-RU" sz="1800" b="0" i="0" u="sng">
              <a:solidFill>
                <a:schemeClr val="hlink"/>
              </a:solidFill>
              <a:latin typeface="Arial" charset="0"/>
            </a:endParaRPr>
          </a:p>
        </p:txBody>
      </p:sp>
      <p:grpSp>
        <p:nvGrpSpPr>
          <p:cNvPr id="30728" name="Group 34"/>
          <p:cNvGrpSpPr>
            <a:grpSpLocks/>
          </p:cNvGrpSpPr>
          <p:nvPr/>
        </p:nvGrpSpPr>
        <p:grpSpPr bwMode="auto">
          <a:xfrm>
            <a:off x="1187450" y="114300"/>
            <a:ext cx="4608513" cy="3240088"/>
            <a:chOff x="1111" y="119"/>
            <a:chExt cx="3401" cy="2267"/>
          </a:xfrm>
        </p:grpSpPr>
        <p:sp>
          <p:nvSpPr>
            <p:cNvPr id="95267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30731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30732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30733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30734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95275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952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27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1746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96260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96261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96262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96263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96264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96265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96266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96267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96268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96269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96270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96271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96272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96273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96274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96275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96276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96277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96278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96279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96280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96281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96282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96283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96284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96285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Подача в волейболе выполняется из зоны </a:t>
            </a:r>
          </a:p>
        </p:txBody>
      </p:sp>
      <p:sp>
        <p:nvSpPr>
          <p:cNvPr id="96286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№3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96287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№6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96288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4" name="true.wav"/>
                </a:hlinkClick>
              </a:rPr>
              <a:t>№1</a:t>
            </a:r>
            <a:r>
              <a:rPr lang="ru-RU" sz="1800" b="0" i="0">
                <a:latin typeface="Arial" charset="0"/>
                <a:hlinkClick r:id="" action="ppaction://hlinkshowjump?jump=nextslide">
                  <a:snd r:embed="rId4" name="true.wav"/>
                </a:hlinkClick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96289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№5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grpSp>
        <p:nvGrpSpPr>
          <p:cNvPr id="31752" name="Group 34"/>
          <p:cNvGrpSpPr>
            <a:grpSpLocks/>
          </p:cNvGrpSpPr>
          <p:nvPr/>
        </p:nvGrpSpPr>
        <p:grpSpPr bwMode="auto">
          <a:xfrm>
            <a:off x="1187450" y="114300"/>
            <a:ext cx="4608513" cy="3240088"/>
            <a:chOff x="1111" y="119"/>
            <a:chExt cx="3401" cy="2267"/>
          </a:xfrm>
        </p:grpSpPr>
        <p:sp>
          <p:nvSpPr>
            <p:cNvPr id="96291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31755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31756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31757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31758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96299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962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629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2770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97284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97285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97286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97287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97288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97289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97290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97291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97292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97293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97294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97295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97296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97297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97298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97299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97300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97301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97302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97303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97304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97305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97306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97307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97308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97309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Где пройдут зимние  олимпийские игры 2014г</a:t>
            </a:r>
            <a:r>
              <a:rPr lang="ru-RU" sz="1800" b="0" i="0">
                <a:latin typeface="Arial" charset="0"/>
              </a:rPr>
              <a:t> </a:t>
            </a:r>
          </a:p>
        </p:txBody>
      </p:sp>
      <p:sp>
        <p:nvSpPr>
          <p:cNvPr id="97310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Москва </a:t>
            </a:r>
            <a:endParaRPr lang="ru-RU" sz="1800" i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97311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Киев</a:t>
            </a:r>
            <a:r>
              <a:rPr lang="ru-RU" sz="1800" b="0" i="0">
                <a:latin typeface="Arial" charset="0"/>
              </a:rPr>
              <a:t> </a:t>
            </a:r>
          </a:p>
        </p:txBody>
      </p:sp>
      <p:sp>
        <p:nvSpPr>
          <p:cNvPr id="97312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4" name="true.wav"/>
                </a:hlinkClick>
              </a:rPr>
              <a:t>Сочи </a:t>
            </a:r>
            <a:endParaRPr lang="ru-RU" sz="1800" i="0" u="sng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97313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Смоленск </a:t>
            </a:r>
            <a:endParaRPr lang="ru-RU" sz="1800" i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grpSp>
        <p:nvGrpSpPr>
          <p:cNvPr id="32776" name="Group 34"/>
          <p:cNvGrpSpPr>
            <a:grpSpLocks/>
          </p:cNvGrpSpPr>
          <p:nvPr/>
        </p:nvGrpSpPr>
        <p:grpSpPr bwMode="auto">
          <a:xfrm>
            <a:off x="1187450" y="114300"/>
            <a:ext cx="4608513" cy="3240088"/>
            <a:chOff x="1111" y="119"/>
            <a:chExt cx="3401" cy="2267"/>
          </a:xfrm>
        </p:grpSpPr>
        <p:sp>
          <p:nvSpPr>
            <p:cNvPr id="97315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32779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32780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32781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32782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97323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973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32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3794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98308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98309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98310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98311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98312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98313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98314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98315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98316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98317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98318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98319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98320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98321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98322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98323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98324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98325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98326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98327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98328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98329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98330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98331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98332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98333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Прямой нападающий удар состоит</a:t>
            </a:r>
            <a:r>
              <a:rPr lang="ru-RU" sz="1800" b="0" i="0">
                <a:latin typeface="Arial" charset="0"/>
              </a:rPr>
              <a:t> </a:t>
            </a:r>
          </a:p>
        </p:txBody>
      </p:sp>
      <p:sp>
        <p:nvSpPr>
          <p:cNvPr id="98334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7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3" name="true.wav"/>
                </a:hlinkClick>
              </a:rPr>
              <a:t>из разбега, прыжка, </a:t>
            </a:r>
          </a:p>
          <a:p>
            <a:pPr algn="ctr">
              <a:defRPr/>
            </a:pPr>
            <a:r>
              <a:rPr lang="ru-RU" sz="17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3" name="true.wav"/>
                </a:hlinkClick>
              </a:rPr>
              <a:t>удара по мячу, приземления</a:t>
            </a:r>
            <a:r>
              <a:rPr lang="ru-RU" sz="1800" b="0" i="0">
                <a:latin typeface="Arial" charset="0"/>
                <a:hlinkClick r:id="" action="ppaction://hlinkshowjump?jump=nextslide">
                  <a:snd r:embed="rId3" name="true.wav"/>
                </a:hlinkClick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98335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7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из прыжка, удара по мячу, </a:t>
            </a:r>
          </a:p>
          <a:p>
            <a:pPr algn="ctr">
              <a:defRPr/>
            </a:pPr>
            <a:r>
              <a:rPr lang="ru-RU" sz="17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приземления, отходу назад</a:t>
            </a:r>
            <a:r>
              <a:rPr lang="ru-RU" sz="1700" b="0" i="0">
                <a:latin typeface="Arial" charset="0"/>
                <a:hlinkClick r:id="rId4" action="ppaction://hlinksldjump"/>
              </a:rPr>
              <a:t> </a:t>
            </a:r>
            <a:endParaRPr lang="ru-RU" sz="1700" b="0" i="0">
              <a:latin typeface="Arial" charset="0"/>
            </a:endParaRPr>
          </a:p>
        </p:txBody>
      </p:sp>
      <p:sp>
        <p:nvSpPr>
          <p:cNvPr id="98336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7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удара по мячу, </a:t>
            </a:r>
          </a:p>
          <a:p>
            <a:pPr algn="ctr">
              <a:defRPr/>
            </a:pPr>
            <a:r>
              <a:rPr lang="ru-RU" sz="17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приземления, отходу назад</a:t>
            </a:r>
            <a:r>
              <a:rPr lang="ru-RU" sz="1800" b="0" i="0">
                <a:latin typeface="Arial" charset="0"/>
                <a:hlinkClick r:id="rId4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98337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прыжка, удара по мячу, </a:t>
            </a:r>
          </a:p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приземления </a:t>
            </a:r>
            <a:endParaRPr lang="ru-RU" sz="1800" i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grpSp>
        <p:nvGrpSpPr>
          <p:cNvPr id="33800" name="Group 34"/>
          <p:cNvGrpSpPr>
            <a:grpSpLocks/>
          </p:cNvGrpSpPr>
          <p:nvPr/>
        </p:nvGrpSpPr>
        <p:grpSpPr bwMode="auto">
          <a:xfrm>
            <a:off x="1187450" y="114300"/>
            <a:ext cx="4608513" cy="3240088"/>
            <a:chOff x="1111" y="119"/>
            <a:chExt cx="3401" cy="2267"/>
          </a:xfrm>
        </p:grpSpPr>
        <p:sp>
          <p:nvSpPr>
            <p:cNvPr id="98339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33803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33804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33805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33806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98347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983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834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Group 13"/>
          <p:cNvGrpSpPr>
            <a:grpSpLocks/>
          </p:cNvGrpSpPr>
          <p:nvPr/>
        </p:nvGrpSpPr>
        <p:grpSpPr bwMode="auto">
          <a:xfrm>
            <a:off x="684213" y="692150"/>
            <a:ext cx="7777162" cy="2484438"/>
            <a:chOff x="158" y="436"/>
            <a:chExt cx="3992" cy="1565"/>
          </a:xfrm>
        </p:grpSpPr>
        <p:sp>
          <p:nvSpPr>
            <p:cNvPr id="24590" name="AutoShape 14"/>
            <p:cNvSpPr>
              <a:spLocks noChangeArrowheads="1"/>
            </p:cNvSpPr>
            <p:nvPr/>
          </p:nvSpPr>
          <p:spPr bwMode="auto">
            <a:xfrm>
              <a:off x="158" y="527"/>
              <a:ext cx="3992" cy="1474"/>
            </a:xfrm>
            <a:prstGeom prst="flowChartAlternateProcess">
              <a:avLst/>
            </a:prstGeom>
            <a:solidFill>
              <a:srgbClr val="000000">
                <a:alpha val="69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3366"/>
                  </a:outerShdw>
                </a:effectLst>
                <a:latin typeface="Arial" charset="0"/>
              </a:endParaRPr>
            </a:p>
          </p:txBody>
        </p:sp>
        <p:sp>
          <p:nvSpPr>
            <p:cNvPr id="24591" name="AutoShape 15"/>
            <p:cNvSpPr>
              <a:spLocks noChangeArrowheads="1"/>
            </p:cNvSpPr>
            <p:nvPr/>
          </p:nvSpPr>
          <p:spPr bwMode="auto">
            <a:xfrm>
              <a:off x="476" y="436"/>
              <a:ext cx="1451" cy="204"/>
            </a:xfrm>
            <a:prstGeom prst="flowChartPreparation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800">
                  <a:effectLst>
                    <a:outerShdw blurRad="38100" dist="38100" dir="2700000" algn="tl">
                      <a:srgbClr val="003366"/>
                    </a:outerShdw>
                  </a:effectLst>
                  <a:latin typeface="Arial" charset="0"/>
                </a:rPr>
                <a:t>Правила игры</a:t>
              </a:r>
            </a:p>
          </p:txBody>
        </p:sp>
      </p:grp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900113" y="1268413"/>
            <a:ext cx="7343775" cy="1465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imes New Roman" pitchFamily="18" charset="0"/>
              </a:rPr>
              <a:t>Правила игры практически не отличаются от правил известного телешоу «Кто хочет стать миллионером?». Задается вопрос и выдается 4 варианта ответа, один из которых является верным. Отвечая на заданный вопрос, игрок зарабатывает определенную сумму очков, которая возрастает от вопроса к вопросу.</a:t>
            </a:r>
            <a:r>
              <a: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</a:p>
        </p:txBody>
      </p:sp>
      <p:pic>
        <p:nvPicPr>
          <p:cNvPr id="24593" name="fon1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32813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94" name="AutoShape 18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1116013" y="6021388"/>
            <a:ext cx="503237" cy="431800"/>
          </a:xfrm>
          <a:prstGeom prst="actionButtonBeginning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67" fill="hold"/>
                                        <p:tgtEl>
                                          <p:spTgt spid="245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9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4818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99332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99333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99334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99335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99336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99337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99338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99339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99340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99341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99342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99343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99344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99345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99346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99347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99348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99349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99350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99351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99352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99353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99354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99355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99356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99357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Виктор Санеев– трехкратный олимпийский </a:t>
            </a:r>
          </a:p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чемпион по лёгкой атлетике </a:t>
            </a:r>
          </a:p>
        </p:txBody>
      </p:sp>
      <p:sp>
        <p:nvSpPr>
          <p:cNvPr id="99358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в прыжках с шестом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99359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4" name="true.wav"/>
                </a:hlinkClick>
              </a:rPr>
              <a:t>в тройном прыжке</a:t>
            </a:r>
            <a:r>
              <a:rPr lang="ru-RU" sz="1800" b="0" i="0">
                <a:latin typeface="Arial" charset="0"/>
                <a:hlinkClick r:id="" action="ppaction://hlinkshowjump?jump=nextslide">
                  <a:snd r:embed="rId4" name="true.wav"/>
                </a:hlinkClick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99360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в прыжках в длину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99361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в прыжках в высоту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grpSp>
        <p:nvGrpSpPr>
          <p:cNvPr id="34824" name="Group 34"/>
          <p:cNvGrpSpPr>
            <a:grpSpLocks/>
          </p:cNvGrpSpPr>
          <p:nvPr/>
        </p:nvGrpSpPr>
        <p:grpSpPr bwMode="auto">
          <a:xfrm>
            <a:off x="1150938" y="114300"/>
            <a:ext cx="4608512" cy="3240088"/>
            <a:chOff x="1111" y="119"/>
            <a:chExt cx="3401" cy="2267"/>
          </a:xfrm>
        </p:grpSpPr>
        <p:sp>
          <p:nvSpPr>
            <p:cNvPr id="99363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34827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34828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34829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34830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99371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993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9371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5842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100356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100357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100358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100359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100360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100361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100362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100363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100364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100365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100366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100367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100368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100369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100370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100371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100372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100373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100374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100375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100376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100377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100378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100379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100380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100381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Рекорд Елены Исимбаевой, установленный </a:t>
            </a:r>
          </a:p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 Олимпийских играх в Пекине составляет </a:t>
            </a:r>
          </a:p>
        </p:txBody>
      </p:sp>
      <p:sp>
        <p:nvSpPr>
          <p:cNvPr id="100382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4м 90 см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100383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5м 00 см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100384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4" name="true.wav"/>
                </a:hlinkClick>
              </a:rPr>
              <a:t>5м 05 см</a:t>
            </a:r>
            <a:r>
              <a:rPr lang="ru-RU" sz="1800" b="0" i="0" u="sng">
                <a:solidFill>
                  <a:schemeClr val="hlink"/>
                </a:solidFill>
                <a:latin typeface="Arial" charset="0"/>
                <a:hlinkClick r:id="" action="ppaction://hlinkshowjump?jump=nextslide">
                  <a:snd r:embed="rId4" name="true.wav"/>
                </a:hlinkClick>
              </a:rPr>
              <a:t> </a:t>
            </a:r>
            <a:endParaRPr lang="ru-RU" sz="1800" b="0" i="0" u="sng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35847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8999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0" i="0">
                <a:latin typeface="Arial" charset="0"/>
                <a:hlinkClick r:id="rId3" action="ppaction://hlinksldjump"/>
              </a:rPr>
              <a:t>5м 10 см </a:t>
            </a:r>
            <a:endParaRPr lang="ru-RU" sz="1800" b="0" i="0">
              <a:latin typeface="Arial" charset="0"/>
            </a:endParaRPr>
          </a:p>
        </p:txBody>
      </p:sp>
      <p:grpSp>
        <p:nvGrpSpPr>
          <p:cNvPr id="35848" name="Group 34"/>
          <p:cNvGrpSpPr>
            <a:grpSpLocks/>
          </p:cNvGrpSpPr>
          <p:nvPr/>
        </p:nvGrpSpPr>
        <p:grpSpPr bwMode="auto">
          <a:xfrm>
            <a:off x="1187450" y="114300"/>
            <a:ext cx="4608513" cy="3240088"/>
            <a:chOff x="1111" y="119"/>
            <a:chExt cx="3401" cy="2267"/>
          </a:xfrm>
        </p:grpSpPr>
        <p:sp>
          <p:nvSpPr>
            <p:cNvPr id="100387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35851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35852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35853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35854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100395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1003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39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6866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101380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101381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101382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101383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101384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101385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101386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101387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101388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101389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101390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101391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101392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101393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101394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101395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101396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101397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101398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101399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101400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101401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101402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101403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101404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101405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Получая лыжный инвентарь, </a:t>
            </a:r>
          </a:p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необходимо проверить </a:t>
            </a:r>
          </a:p>
        </p:txBody>
      </p:sp>
      <p:sp>
        <p:nvSpPr>
          <p:cNvPr id="101406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наличие крепления, </a:t>
            </a:r>
          </a:p>
          <a:p>
            <a:pPr algn="ctr">
              <a:defRPr/>
            </a:pPr>
            <a:r>
              <a:rPr lang="ru-RU" sz="16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исправность рабочей </a:t>
            </a:r>
          </a:p>
          <a:p>
            <a:pPr algn="ctr">
              <a:defRPr/>
            </a:pPr>
            <a:r>
              <a:rPr lang="ru-RU" sz="16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поверхности лыж и палок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101407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исправность крепления,  </a:t>
            </a:r>
          </a:p>
          <a:p>
            <a:pPr algn="ctr">
              <a:defRPr/>
            </a:pPr>
            <a:r>
              <a:rPr lang="ru-RU" sz="16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рабочей поверхности лыж и </a:t>
            </a:r>
          </a:p>
          <a:p>
            <a:pPr algn="ctr">
              <a:defRPr/>
            </a:pPr>
            <a:r>
              <a:rPr lang="ru-RU" sz="16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палок </a:t>
            </a:r>
            <a:endParaRPr lang="ru-RU" sz="1600" i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1408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4" name="true.wav"/>
                </a:hlinkClick>
              </a:rPr>
              <a:t>наличие крепления, палок и </a:t>
            </a:r>
          </a:p>
          <a:p>
            <a:pPr algn="ctr">
              <a:defRPr/>
            </a:pPr>
            <a:r>
              <a:rPr lang="ru-RU" sz="16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4" name="true.wav"/>
                </a:hlinkClick>
              </a:rPr>
              <a:t>исправность рабочей </a:t>
            </a:r>
          </a:p>
          <a:p>
            <a:pPr algn="ctr">
              <a:defRPr/>
            </a:pPr>
            <a:r>
              <a:rPr lang="ru-RU" sz="16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4" name="true.wav"/>
                </a:hlinkClick>
              </a:rPr>
              <a:t>поверхности лыж </a:t>
            </a:r>
            <a:endParaRPr lang="ru-RU" sz="1600" i="0" u="sng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1409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исправность крепления, </a:t>
            </a:r>
          </a:p>
          <a:p>
            <a:pPr algn="ctr">
              <a:defRPr/>
            </a:pPr>
            <a:r>
              <a:rPr lang="ru-RU" sz="16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рабочей поверхности лыж </a:t>
            </a:r>
          </a:p>
          <a:p>
            <a:pPr algn="ctr">
              <a:defRPr/>
            </a:pPr>
            <a:r>
              <a:rPr lang="ru-RU" sz="16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и наличие палок </a:t>
            </a:r>
            <a:endParaRPr lang="ru-RU" sz="1600" i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grpSp>
        <p:nvGrpSpPr>
          <p:cNvPr id="36872" name="Group 34"/>
          <p:cNvGrpSpPr>
            <a:grpSpLocks/>
          </p:cNvGrpSpPr>
          <p:nvPr/>
        </p:nvGrpSpPr>
        <p:grpSpPr bwMode="auto">
          <a:xfrm>
            <a:off x="1187450" y="114300"/>
            <a:ext cx="4608513" cy="3240088"/>
            <a:chOff x="1111" y="119"/>
            <a:chExt cx="3401" cy="2267"/>
          </a:xfrm>
        </p:grpSpPr>
        <p:sp>
          <p:nvSpPr>
            <p:cNvPr id="101411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36875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36876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36877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36878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101419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1014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141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7890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102404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102405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102406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102407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102408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102409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102410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102411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102412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102413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102414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102415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102416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102417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102418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102419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102420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102421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102422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102423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102424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102425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102426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102427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102428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102429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Опорный прыжок – это</a:t>
            </a:r>
            <a:r>
              <a:rPr lang="ru-RU" sz="1800" b="0" i="0">
                <a:latin typeface="Arial" charset="0"/>
              </a:rPr>
              <a:t> </a:t>
            </a:r>
          </a:p>
        </p:txBody>
      </p:sp>
      <p:sp>
        <p:nvSpPr>
          <p:cNvPr id="102430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упражнение на бревне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102431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упражнения на брусьях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102432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прыжок через барьер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102433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4" name="true.wav"/>
                </a:hlinkClick>
              </a:rPr>
              <a:t>прыжок через коня</a:t>
            </a:r>
            <a:r>
              <a:rPr lang="ru-RU" sz="1800" b="0" i="0" u="sng">
                <a:solidFill>
                  <a:schemeClr val="hlink"/>
                </a:solidFill>
                <a:latin typeface="Arial" charset="0"/>
                <a:hlinkClick r:id="" action="ppaction://hlinkshowjump?jump=nextslide">
                  <a:snd r:embed="rId4" name="true.wav"/>
                </a:hlinkClick>
              </a:rPr>
              <a:t> </a:t>
            </a:r>
            <a:endParaRPr lang="ru-RU" sz="1800" b="0" i="0" u="sng">
              <a:solidFill>
                <a:schemeClr val="hlink"/>
              </a:solidFill>
              <a:latin typeface="Arial" charset="0"/>
            </a:endParaRPr>
          </a:p>
        </p:txBody>
      </p:sp>
      <p:grpSp>
        <p:nvGrpSpPr>
          <p:cNvPr id="37896" name="Group 34"/>
          <p:cNvGrpSpPr>
            <a:grpSpLocks/>
          </p:cNvGrpSpPr>
          <p:nvPr/>
        </p:nvGrpSpPr>
        <p:grpSpPr bwMode="auto">
          <a:xfrm>
            <a:off x="1187450" y="114300"/>
            <a:ext cx="4608513" cy="3240088"/>
            <a:chOff x="1111" y="119"/>
            <a:chExt cx="3401" cy="2267"/>
          </a:xfrm>
        </p:grpSpPr>
        <p:sp>
          <p:nvSpPr>
            <p:cNvPr id="102435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37899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37900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37901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37902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102443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1024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4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8914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103428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103429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103430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103431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103432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103433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103434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103435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103436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103437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103438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103439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103440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103441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103442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103443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103444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103445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103446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103447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103448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103449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103450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103451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103452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103453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 переводе с латинского</a:t>
            </a:r>
          </a:p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Олимпийский девиз означает</a:t>
            </a:r>
            <a:r>
              <a:rPr lang="ru-RU" sz="1800" b="0" i="0">
                <a:latin typeface="Arial" charset="0"/>
              </a:rPr>
              <a:t> </a:t>
            </a:r>
          </a:p>
        </p:txBody>
      </p:sp>
      <p:sp>
        <p:nvSpPr>
          <p:cNvPr id="103454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3" name="true.wav"/>
                </a:hlinkClick>
              </a:rPr>
              <a:t>«Быстрее, выше, сильнее»</a:t>
            </a:r>
            <a:r>
              <a:rPr lang="ru-RU" sz="1800" b="0" i="0">
                <a:latin typeface="Arial" charset="0"/>
                <a:hlinkClick r:id="" action="ppaction://hlinkshowjump?jump=nextslide">
                  <a:snd r:embed="rId3" name="true.wav"/>
                </a:hlinkClick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103455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«Главное не победа, </a:t>
            </a:r>
          </a:p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а участие» </a:t>
            </a:r>
            <a:endParaRPr lang="ru-RU" sz="1800" i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3456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«О спорт- ты мир»</a:t>
            </a:r>
            <a:r>
              <a:rPr lang="ru-RU" sz="1800" b="0" i="0">
                <a:latin typeface="Arial" charset="0"/>
                <a:hlinkClick r:id="rId4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103457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«Ум, честь и слава»</a:t>
            </a:r>
            <a:r>
              <a:rPr lang="ru-RU" sz="1800" b="0" i="0">
                <a:latin typeface="Arial" charset="0"/>
                <a:hlinkClick r:id="rId4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grpSp>
        <p:nvGrpSpPr>
          <p:cNvPr id="38920" name="Group 34"/>
          <p:cNvGrpSpPr>
            <a:grpSpLocks/>
          </p:cNvGrpSpPr>
          <p:nvPr/>
        </p:nvGrpSpPr>
        <p:grpSpPr bwMode="auto">
          <a:xfrm>
            <a:off x="1187450" y="114300"/>
            <a:ext cx="4608513" cy="3240088"/>
            <a:chOff x="1111" y="119"/>
            <a:chExt cx="3401" cy="2267"/>
          </a:xfrm>
        </p:grpSpPr>
        <p:sp>
          <p:nvSpPr>
            <p:cNvPr id="103459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38923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38924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38925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38926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103467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1034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467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9938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104452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104453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104454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104455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104456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104457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104458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104459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104460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104461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104462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104463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104464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104465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104466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104467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104468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104469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104470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104471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104472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104473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104474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104475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104476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104477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Назовите расположение цветов </a:t>
            </a:r>
          </a:p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олимпийских колец</a:t>
            </a:r>
            <a:r>
              <a:rPr lang="ru-RU" sz="1800" b="0" i="0">
                <a:latin typeface="Arial" charset="0"/>
              </a:rPr>
              <a:t> </a:t>
            </a:r>
          </a:p>
        </p:txBody>
      </p:sp>
      <p:sp>
        <p:nvSpPr>
          <p:cNvPr id="104478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красный - чёрный – синий – </a:t>
            </a:r>
          </a:p>
          <a:p>
            <a:pPr algn="ctr">
              <a:defRPr/>
            </a:pPr>
            <a:r>
              <a:rPr lang="ru-RU" sz="16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зеленый - желтый </a:t>
            </a:r>
            <a:endParaRPr lang="ru-RU" sz="1600" i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4479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4" name="true.wav"/>
                </a:hlinkClick>
              </a:rPr>
              <a:t>синий – чёрный – красный – </a:t>
            </a:r>
          </a:p>
          <a:p>
            <a:pPr algn="ctr">
              <a:defRPr/>
            </a:pPr>
            <a:r>
              <a:rPr lang="ru-RU" sz="16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4" name="true.wav"/>
                </a:hlinkClick>
              </a:rPr>
              <a:t>жёлтый - зелёный </a:t>
            </a:r>
            <a:endParaRPr lang="ru-RU" sz="1600" i="0" u="sng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4480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зелёный -  чёрный - жёлтый  - </a:t>
            </a:r>
          </a:p>
          <a:p>
            <a:pPr algn="ctr">
              <a:defRPr/>
            </a:pPr>
            <a:r>
              <a:rPr lang="ru-RU" sz="16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синий - красный </a:t>
            </a:r>
            <a:endParaRPr lang="ru-RU" sz="1600" i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4481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чёрный – красный – зелёный -</a:t>
            </a:r>
          </a:p>
          <a:p>
            <a:pPr algn="ctr">
              <a:defRPr/>
            </a:pPr>
            <a:r>
              <a:rPr lang="ru-RU" sz="16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синий - жёлтый</a:t>
            </a:r>
            <a:endParaRPr lang="ru-RU" sz="1600" i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grpSp>
        <p:nvGrpSpPr>
          <p:cNvPr id="39944" name="Group 34"/>
          <p:cNvGrpSpPr>
            <a:grpSpLocks/>
          </p:cNvGrpSpPr>
          <p:nvPr/>
        </p:nvGrpSpPr>
        <p:grpSpPr bwMode="auto">
          <a:xfrm>
            <a:off x="1187450" y="114300"/>
            <a:ext cx="4608513" cy="3240088"/>
            <a:chOff x="1111" y="119"/>
            <a:chExt cx="3401" cy="2267"/>
          </a:xfrm>
        </p:grpSpPr>
        <p:sp>
          <p:nvSpPr>
            <p:cNvPr id="104483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39947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39948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39949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39950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104491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1044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491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0962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105476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105477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105478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105479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105480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105481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105482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105483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105484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105485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105486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105487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105488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105489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105490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105491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105492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105493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105494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105495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105496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105497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105498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105499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105500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105501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За какой клуб играл легендарный вратарь </a:t>
            </a:r>
          </a:p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сборной СССР Лев Яшин </a:t>
            </a:r>
          </a:p>
        </p:txBody>
      </p:sp>
      <p:sp>
        <p:nvSpPr>
          <p:cNvPr id="105502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3" name="true.wav"/>
                </a:hlinkClick>
              </a:rPr>
              <a:t>«Динамо»</a:t>
            </a:r>
            <a:r>
              <a:rPr lang="ru-RU" sz="1800" b="0" i="0">
                <a:latin typeface="Arial" charset="0"/>
                <a:hlinkClick r:id="" action="ppaction://hlinkshowjump?jump=nextslide">
                  <a:snd r:embed="rId3" name="true.wav"/>
                </a:hlinkClick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105503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«Спартак»</a:t>
            </a:r>
            <a:r>
              <a:rPr lang="ru-RU" sz="1800" b="0" i="0">
                <a:latin typeface="Arial" charset="0"/>
                <a:hlinkClick r:id="rId4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105504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ЦСКА</a:t>
            </a:r>
            <a:r>
              <a:rPr lang="ru-RU" sz="1800" b="0" i="0">
                <a:latin typeface="Arial" charset="0"/>
              </a:rPr>
              <a:t> </a:t>
            </a:r>
          </a:p>
        </p:txBody>
      </p:sp>
      <p:sp>
        <p:nvSpPr>
          <p:cNvPr id="105505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«Локомотив»</a:t>
            </a:r>
            <a:r>
              <a:rPr lang="ru-RU" sz="1800" b="0" i="0">
                <a:latin typeface="Arial" charset="0"/>
                <a:hlinkClick r:id="rId4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grpSp>
        <p:nvGrpSpPr>
          <p:cNvPr id="40968" name="Group 34"/>
          <p:cNvGrpSpPr>
            <a:grpSpLocks/>
          </p:cNvGrpSpPr>
          <p:nvPr/>
        </p:nvGrpSpPr>
        <p:grpSpPr bwMode="auto">
          <a:xfrm>
            <a:off x="1187450" y="114300"/>
            <a:ext cx="4608513" cy="3240088"/>
            <a:chOff x="1111" y="119"/>
            <a:chExt cx="3401" cy="2267"/>
          </a:xfrm>
        </p:grpSpPr>
        <p:sp>
          <p:nvSpPr>
            <p:cNvPr id="105507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40971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40972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40973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40974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105515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1055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551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1986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106500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106501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106502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106503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106504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106505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106506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106507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106508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106509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106510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106511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106512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106513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106514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106515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106516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106517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106518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106519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106520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106521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106522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106523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106524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106525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Какой Олимпиаде были посвящены </a:t>
            </a:r>
          </a:p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игры  в Москве в 1980 году </a:t>
            </a:r>
          </a:p>
        </p:txBody>
      </p:sp>
      <p:sp>
        <p:nvSpPr>
          <p:cNvPr id="106526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8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3" name="true.wav"/>
                </a:hlinkClick>
              </a:rPr>
              <a:t>XXII-</a:t>
            </a:r>
            <a:r>
              <a:rPr lang="ru-RU" sz="18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3" name="true.wav"/>
                </a:hlinkClick>
              </a:rPr>
              <a:t>й</a:t>
            </a: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3" name="true.wav"/>
                </a:hlinkClick>
              </a:rPr>
              <a:t> </a:t>
            </a:r>
            <a:endParaRPr lang="ru-RU" sz="1800" i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6527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XI-</a:t>
            </a: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й</a:t>
            </a:r>
            <a:r>
              <a:rPr lang="ru-RU" sz="1800" b="0" i="0">
                <a:latin typeface="Arial" charset="0"/>
                <a:hlinkClick r:id="rId4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106528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XX</a:t>
            </a: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-й</a:t>
            </a:r>
            <a:r>
              <a:rPr lang="ru-RU" sz="1800" b="0" i="0">
                <a:latin typeface="Arial" charset="0"/>
                <a:hlinkClick r:id="rId4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106529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XIX</a:t>
            </a: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-й</a:t>
            </a:r>
            <a:r>
              <a:rPr lang="ru-RU" sz="1800" b="0" i="0">
                <a:latin typeface="Arial" charset="0"/>
                <a:hlinkClick r:id="rId4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grpSp>
        <p:nvGrpSpPr>
          <p:cNvPr id="41992" name="Group 34"/>
          <p:cNvGrpSpPr>
            <a:grpSpLocks/>
          </p:cNvGrpSpPr>
          <p:nvPr/>
        </p:nvGrpSpPr>
        <p:grpSpPr bwMode="auto">
          <a:xfrm>
            <a:off x="1187450" y="114300"/>
            <a:ext cx="4608513" cy="3240088"/>
            <a:chOff x="1111" y="119"/>
            <a:chExt cx="3401" cy="2267"/>
          </a:xfrm>
        </p:grpSpPr>
        <p:sp>
          <p:nvSpPr>
            <p:cNvPr id="106531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41995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41996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41997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41998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106539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1065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539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3010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107524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107525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107526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107527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107528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107529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107530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107531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107532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107533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107534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107535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107536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107537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107538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107539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107540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107541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107542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107543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107544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107545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107546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107547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107548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107549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Кто был первым победителем Олимпийских игр </a:t>
            </a:r>
          </a:p>
        </p:txBody>
      </p:sp>
      <p:sp>
        <p:nvSpPr>
          <p:cNvPr id="107550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hlinkshowjump?jump=nextslide">
                  <a:snd r:embed="rId3" name="true.wav"/>
                </a:hlinkClick>
              </a:rPr>
              <a:t>атлет Короибос</a:t>
            </a:r>
            <a:r>
              <a:rPr lang="ru-RU" sz="1800" b="0" i="0">
                <a:latin typeface="Arial" charset="0"/>
                <a:hlinkClick r:id="" action="ppaction://hlinkshowjump?jump=nextslide">
                  <a:snd r:embed="rId3" name="true.wav"/>
                </a:hlinkClick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107551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бегун Монидос</a:t>
            </a:r>
            <a:r>
              <a:rPr lang="ru-RU" sz="1800" b="0" i="0">
                <a:latin typeface="Arial" charset="0"/>
                <a:hlinkClick r:id="rId4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107552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борец Милон</a:t>
            </a:r>
            <a:r>
              <a:rPr lang="ru-RU" sz="1800" b="0" i="0">
                <a:latin typeface="Arial" charset="0"/>
                <a:hlinkClick r:id="rId4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107553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прыгун Джеймс Конноли</a:t>
            </a:r>
            <a:r>
              <a:rPr lang="ru-RU" sz="1800" b="0" i="0">
                <a:latin typeface="Arial" charset="0"/>
                <a:hlinkClick r:id="rId4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grpSp>
        <p:nvGrpSpPr>
          <p:cNvPr id="43016" name="Group 34"/>
          <p:cNvGrpSpPr>
            <a:grpSpLocks/>
          </p:cNvGrpSpPr>
          <p:nvPr/>
        </p:nvGrpSpPr>
        <p:grpSpPr bwMode="auto">
          <a:xfrm>
            <a:off x="1187450" y="114300"/>
            <a:ext cx="4608513" cy="3240088"/>
            <a:chOff x="1111" y="119"/>
            <a:chExt cx="3401" cy="2267"/>
          </a:xfrm>
        </p:grpSpPr>
        <p:sp>
          <p:nvSpPr>
            <p:cNvPr id="107555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43019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43020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43021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43022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107563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1075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756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4034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108548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108549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108550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108551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108552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108553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108554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108555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108556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108557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108558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108559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108560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108561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108562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108563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108564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108565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108566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108567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108568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108569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108570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108571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108572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108573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Какая организация занимается подготовкой </a:t>
            </a:r>
          </a:p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 проведением Олимпийских игр</a:t>
            </a:r>
            <a:r>
              <a:rPr lang="ru-RU" sz="1800" b="0" i="0">
                <a:latin typeface="Arial" charset="0"/>
              </a:rPr>
              <a:t> </a:t>
            </a:r>
          </a:p>
        </p:txBody>
      </p:sp>
      <p:sp>
        <p:nvSpPr>
          <p:cNvPr id="108574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НХЛ </a:t>
            </a:r>
            <a:endParaRPr lang="ru-RU" sz="1800" i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8575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НБА </a:t>
            </a:r>
            <a:endParaRPr lang="ru-RU" sz="1800" i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8576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>
                  <a:snd r:embed="rId5" name="true.wav"/>
                </a:hlinkClick>
              </a:rPr>
              <a:t>МОК </a:t>
            </a:r>
            <a:endParaRPr lang="ru-RU" sz="1800" i="0" u="sng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8577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УЕФА </a:t>
            </a:r>
            <a:endParaRPr lang="ru-RU" sz="1800" i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grpSp>
        <p:nvGrpSpPr>
          <p:cNvPr id="44040" name="Group 34"/>
          <p:cNvGrpSpPr>
            <a:grpSpLocks/>
          </p:cNvGrpSpPr>
          <p:nvPr/>
        </p:nvGrpSpPr>
        <p:grpSpPr bwMode="auto">
          <a:xfrm>
            <a:off x="1187450" y="114300"/>
            <a:ext cx="4608513" cy="3240088"/>
            <a:chOff x="1111" y="119"/>
            <a:chExt cx="3401" cy="2267"/>
          </a:xfrm>
        </p:grpSpPr>
        <p:sp>
          <p:nvSpPr>
            <p:cNvPr id="108579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44043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44044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44045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44046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108587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6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1085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58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Group 2"/>
          <p:cNvGrpSpPr>
            <a:grpSpLocks/>
          </p:cNvGrpSpPr>
          <p:nvPr/>
        </p:nvGrpSpPr>
        <p:grpSpPr bwMode="auto">
          <a:xfrm>
            <a:off x="684213" y="692150"/>
            <a:ext cx="7777162" cy="2484438"/>
            <a:chOff x="158" y="436"/>
            <a:chExt cx="3992" cy="1565"/>
          </a:xfrm>
        </p:grpSpPr>
        <p:sp>
          <p:nvSpPr>
            <p:cNvPr id="112643" name="AutoShape 3"/>
            <p:cNvSpPr>
              <a:spLocks noChangeArrowheads="1"/>
            </p:cNvSpPr>
            <p:nvPr/>
          </p:nvSpPr>
          <p:spPr bwMode="auto">
            <a:xfrm>
              <a:off x="158" y="527"/>
              <a:ext cx="3992" cy="1474"/>
            </a:xfrm>
            <a:prstGeom prst="flowChartAlternateProcess">
              <a:avLst/>
            </a:prstGeom>
            <a:solidFill>
              <a:srgbClr val="000000">
                <a:alpha val="69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ru-RU" sz="1800" i="0" dirty="0">
                  <a:effectLst>
                    <a:outerShdw blurRad="38100" dist="38100" dir="2700000" algn="tl">
                      <a:srgbClr val="003366"/>
                    </a:outerShdw>
                  </a:effectLst>
                  <a:latin typeface="Arial" charset="0"/>
                </a:rPr>
                <a:t>Всего вопросов: 25</a:t>
              </a:r>
            </a:p>
            <a:p>
              <a:pPr>
                <a:defRPr/>
              </a:pPr>
              <a:endParaRPr lang="ru-RU" sz="1800" i="0" dirty="0">
                <a:effectLst>
                  <a:outerShdw blurRad="38100" dist="38100" dir="2700000" algn="tl">
                    <a:srgbClr val="003366"/>
                  </a:outerShdw>
                </a:effectLst>
                <a:latin typeface="Arial" charset="0"/>
              </a:endParaRPr>
            </a:p>
            <a:p>
              <a:pPr>
                <a:defRPr/>
              </a:pPr>
              <a:r>
                <a:rPr lang="ru-RU" sz="1800" i="0" dirty="0">
                  <a:effectLst>
                    <a:outerShdw blurRad="38100" dist="38100" dir="2700000" algn="tl">
                      <a:srgbClr val="003366"/>
                    </a:outerShdw>
                  </a:effectLst>
                  <a:latin typeface="Arial" charset="0"/>
                </a:rPr>
                <a:t>В тесте 3 несгораемых цифры, которые соответствуют </a:t>
              </a:r>
              <a:r>
                <a:rPr lang="ru-RU" sz="1800" i="0" dirty="0" smtClean="0">
                  <a:effectLst>
                    <a:outerShdw blurRad="38100" dist="38100" dir="2700000" algn="tl">
                      <a:srgbClr val="003366"/>
                    </a:outerShdw>
                  </a:effectLst>
                  <a:latin typeface="Arial" charset="0"/>
                </a:rPr>
                <a:t>оценкам:</a:t>
              </a:r>
              <a:endParaRPr lang="ru-RU" sz="1800" i="0" dirty="0">
                <a:effectLst>
                  <a:outerShdw blurRad="38100" dist="38100" dir="2700000" algn="tl">
                    <a:srgbClr val="003366"/>
                  </a:outerShdw>
                </a:effectLst>
                <a:latin typeface="Arial" charset="0"/>
              </a:endParaRPr>
            </a:p>
            <a:p>
              <a:pPr>
                <a:defRPr/>
              </a:pPr>
              <a:r>
                <a:rPr lang="ru-RU" sz="1800" i="0" dirty="0" smtClean="0">
                  <a:effectLst>
                    <a:outerShdw blurRad="38100" dist="38100" dir="2700000" algn="tl">
                      <a:srgbClr val="003366"/>
                    </a:outerShdw>
                  </a:effectLst>
                  <a:latin typeface="Arial" charset="0"/>
                </a:rPr>
                <a:t>10 вопрос - оценка«3</a:t>
              </a:r>
              <a:r>
                <a:rPr lang="ru-RU" sz="1800" i="0" dirty="0">
                  <a:effectLst>
                    <a:outerShdw blurRad="38100" dist="38100" dir="2700000" algn="tl">
                      <a:srgbClr val="003366"/>
                    </a:outerShdw>
                  </a:effectLst>
                  <a:latin typeface="Arial" charset="0"/>
                </a:rPr>
                <a:t>», </a:t>
              </a:r>
              <a:r>
                <a:rPr lang="ru-RU" sz="1800" i="0" dirty="0" smtClean="0">
                  <a:effectLst>
                    <a:outerShdw blurRad="38100" dist="38100" dir="2700000" algn="tl">
                      <a:srgbClr val="003366"/>
                    </a:outerShdw>
                  </a:effectLst>
                  <a:latin typeface="Arial" charset="0"/>
                </a:rPr>
                <a:t> </a:t>
              </a:r>
            </a:p>
            <a:p>
              <a:pPr>
                <a:defRPr/>
              </a:pPr>
              <a:r>
                <a:rPr lang="ru-RU" sz="1800" i="0" dirty="0" smtClean="0">
                  <a:effectLst>
                    <a:outerShdw blurRad="38100" dist="38100" dir="2700000" algn="tl">
                      <a:srgbClr val="003366"/>
                    </a:outerShdw>
                  </a:effectLst>
                  <a:latin typeface="Arial" charset="0"/>
                </a:rPr>
                <a:t>20 вопрос - оценка</a:t>
              </a:r>
              <a:r>
                <a:rPr lang="ru-RU" sz="1800" i="0" dirty="0" smtClean="0">
                  <a:effectLst>
                    <a:outerShdw blurRad="38100" dist="38100" dir="2700000" algn="tl">
                      <a:srgbClr val="003366"/>
                    </a:outerShdw>
                  </a:effectLst>
                  <a:latin typeface="Arial" charset="0"/>
                </a:rPr>
                <a:t>«4</a:t>
              </a:r>
              <a:r>
                <a:rPr lang="ru-RU" sz="1800" i="0" dirty="0">
                  <a:effectLst>
                    <a:outerShdw blurRad="38100" dist="38100" dir="2700000" algn="tl">
                      <a:srgbClr val="003366"/>
                    </a:outerShdw>
                  </a:effectLst>
                  <a:latin typeface="Arial" charset="0"/>
                </a:rPr>
                <a:t>», </a:t>
              </a:r>
              <a:endParaRPr lang="ru-RU" sz="1800" i="0" dirty="0" smtClean="0">
                <a:effectLst>
                  <a:outerShdw blurRad="38100" dist="38100" dir="2700000" algn="tl">
                    <a:srgbClr val="003366"/>
                  </a:outerShdw>
                </a:effectLst>
                <a:latin typeface="Arial" charset="0"/>
              </a:endParaRPr>
            </a:p>
            <a:p>
              <a:pPr>
                <a:defRPr/>
              </a:pPr>
              <a:r>
                <a:rPr lang="ru-RU" sz="1800" i="0" dirty="0" smtClean="0">
                  <a:effectLst>
                    <a:outerShdw blurRad="38100" dist="38100" dir="2700000" algn="tl">
                      <a:srgbClr val="003366"/>
                    </a:outerShdw>
                  </a:effectLst>
                  <a:latin typeface="Arial" charset="0"/>
                </a:rPr>
                <a:t>25 вопрос - оценка</a:t>
              </a:r>
              <a:r>
                <a:rPr lang="ru-RU" sz="1800" i="0" dirty="0" smtClean="0">
                  <a:effectLst>
                    <a:outerShdw blurRad="38100" dist="38100" dir="2700000" algn="tl">
                      <a:srgbClr val="003366"/>
                    </a:outerShdw>
                  </a:effectLst>
                  <a:latin typeface="Arial" charset="0"/>
                </a:rPr>
                <a:t>«5</a:t>
              </a:r>
              <a:r>
                <a:rPr lang="ru-RU" sz="1800" i="0" dirty="0">
                  <a:effectLst>
                    <a:outerShdw blurRad="38100" dist="38100" dir="2700000" algn="tl">
                      <a:srgbClr val="003366"/>
                    </a:outerShdw>
                  </a:effectLst>
                  <a:latin typeface="Arial" charset="0"/>
                </a:rPr>
                <a:t>»</a:t>
              </a:r>
            </a:p>
          </p:txBody>
        </p:sp>
        <p:sp>
          <p:nvSpPr>
            <p:cNvPr id="112644" name="AutoShape 4"/>
            <p:cNvSpPr>
              <a:spLocks noChangeArrowheads="1"/>
            </p:cNvSpPr>
            <p:nvPr/>
          </p:nvSpPr>
          <p:spPr bwMode="auto">
            <a:xfrm>
              <a:off x="476" y="436"/>
              <a:ext cx="1451" cy="204"/>
            </a:xfrm>
            <a:prstGeom prst="flowChartPreparation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800">
                  <a:effectLst>
                    <a:outerShdw blurRad="38100" dist="38100" dir="2700000" algn="tl">
                      <a:srgbClr val="003366"/>
                    </a:outerShdw>
                  </a:effectLst>
                  <a:latin typeface="Arial" charset="0"/>
                </a:rPr>
                <a:t>О тесте</a:t>
              </a:r>
            </a:p>
          </p:txBody>
        </p:sp>
      </p:grpSp>
      <p:pic>
        <p:nvPicPr>
          <p:cNvPr id="112645" name="fon1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32813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46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1116013" y="6021388"/>
            <a:ext cx="503237" cy="431800"/>
          </a:xfrm>
          <a:prstGeom prst="actionButtonBeginning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67" fill="hold"/>
                                        <p:tgtEl>
                                          <p:spTgt spid="1126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64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WordArt 3"/>
          <p:cNvSpPr>
            <a:spLocks noChangeArrowheads="1" noChangeShapeType="1" noTextEdit="1"/>
          </p:cNvSpPr>
          <p:nvPr/>
        </p:nvSpPr>
        <p:spPr bwMode="auto">
          <a:xfrm>
            <a:off x="827088" y="1125538"/>
            <a:ext cx="7497762" cy="45354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Вы закончили выполнение заданий. 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Поздравляем!</a:t>
            </a:r>
          </a:p>
        </p:txBody>
      </p:sp>
      <p:pic>
        <p:nvPicPr>
          <p:cNvPr id="109572" name="fon1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32813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67" fill="hold"/>
                                        <p:tgtEl>
                                          <p:spTgt spid="1095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57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1" name="Group 62"/>
          <p:cNvGrpSpPr>
            <a:grpSpLocks/>
          </p:cNvGrpSpPr>
          <p:nvPr/>
        </p:nvGrpSpPr>
        <p:grpSpPr bwMode="auto">
          <a:xfrm>
            <a:off x="1187450" y="114300"/>
            <a:ext cx="4608513" cy="3240088"/>
            <a:chOff x="1111" y="119"/>
            <a:chExt cx="3401" cy="2267"/>
          </a:xfrm>
        </p:grpSpPr>
        <p:sp>
          <p:nvSpPr>
            <p:cNvPr id="30783" name="Oval 63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46115" name="Group 64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46116" name="WordArt 6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46117" name="WordArt 6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46118" name="WordArt 67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sp>
        <p:nvSpPr>
          <p:cNvPr id="30722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48" name="AutoShape 28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 u="sn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Попробуйте ещё раз</a:t>
            </a:r>
          </a:p>
        </p:txBody>
      </p:sp>
      <p:grpSp>
        <p:nvGrpSpPr>
          <p:cNvPr id="46084" name="Group 33"/>
          <p:cNvGrpSpPr>
            <a:grpSpLocks/>
          </p:cNvGrpSpPr>
          <p:nvPr/>
        </p:nvGrpSpPr>
        <p:grpSpPr bwMode="auto">
          <a:xfrm>
            <a:off x="250825" y="692150"/>
            <a:ext cx="6337300" cy="2484438"/>
            <a:chOff x="158" y="436"/>
            <a:chExt cx="3992" cy="1565"/>
          </a:xfrm>
        </p:grpSpPr>
        <p:sp>
          <p:nvSpPr>
            <p:cNvPr id="30754" name="AutoShape 34"/>
            <p:cNvSpPr>
              <a:spLocks noChangeArrowheads="1"/>
            </p:cNvSpPr>
            <p:nvPr/>
          </p:nvSpPr>
          <p:spPr bwMode="auto">
            <a:xfrm>
              <a:off x="158" y="527"/>
              <a:ext cx="3992" cy="1474"/>
            </a:xfrm>
            <a:prstGeom prst="flowChartAlternateProcess">
              <a:avLst/>
            </a:prstGeom>
            <a:solidFill>
              <a:srgbClr val="000000">
                <a:alpha val="69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800">
                  <a:effectLst>
                    <a:outerShdw blurRad="38100" dist="38100" dir="2700000" algn="tl">
                      <a:srgbClr val="003366"/>
                    </a:outerShdw>
                  </a:effectLst>
                  <a:latin typeface="Arial" charset="0"/>
                </a:rPr>
                <a:t>К сожалению, вы неправильно ответили на вопрос.</a:t>
              </a:r>
            </a:p>
          </p:txBody>
        </p:sp>
        <p:sp>
          <p:nvSpPr>
            <p:cNvPr id="30755" name="AutoShape 35"/>
            <p:cNvSpPr>
              <a:spLocks noChangeArrowheads="1"/>
            </p:cNvSpPr>
            <p:nvPr/>
          </p:nvSpPr>
          <p:spPr bwMode="auto">
            <a:xfrm>
              <a:off x="476" y="436"/>
              <a:ext cx="1451" cy="204"/>
            </a:xfrm>
            <a:prstGeom prst="flowChartPreparation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800">
                  <a:effectLst>
                    <a:outerShdw blurRad="38100" dist="38100" dir="2700000" algn="tl">
                      <a:srgbClr val="003366"/>
                    </a:outerShdw>
                  </a:effectLst>
                  <a:latin typeface="Arial" charset="0"/>
                </a:rPr>
                <a:t>Тест закончен</a:t>
              </a:r>
            </a:p>
          </p:txBody>
        </p:sp>
      </p:grpSp>
      <p:grpSp>
        <p:nvGrpSpPr>
          <p:cNvPr id="46085" name="Group 36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30757" name="AutoShape 37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30758" name="AutoShape 38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30759" name="AutoShape 39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30760" name="AutoShape 40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30761" name="AutoShape 41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30762" name="AutoShape 42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30763" name="AutoShape 43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30764" name="AutoShape 44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30765" name="AutoShape 45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30766" name="AutoShape 46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30767" name="AutoShape 47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30768" name="AutoShape 48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30769" name="AutoShape 49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30770" name="AutoShape 50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30771" name="AutoShape 51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30772" name="AutoShape 52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30773" name="AutoShape 53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30774" name="AutoShape 54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30775" name="AutoShape 55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30776" name="AutoShape 56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30777" name="AutoShape 57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30778" name="AutoShape 58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30779" name="AutoShape 59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30780" name="AutoShape 60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30781" name="AutoShape 61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pic>
        <p:nvPicPr>
          <p:cNvPr id="30788" name="false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867400" y="56610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2" fill="hold"/>
                                        <p:tgtEl>
                                          <p:spTgt spid="307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8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785813"/>
            <a:ext cx="4038600" cy="452596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3600" smtClean="0">
                <a:latin typeface="Monotype Corsiva" pitchFamily="66" charset="0"/>
              </a:rPr>
              <a:t>Кузьмичёва</a:t>
            </a:r>
          </a:p>
          <a:p>
            <a:pPr algn="ctr" eaLnBrk="1" hangingPunct="1">
              <a:buFontTx/>
              <a:buNone/>
            </a:pPr>
            <a:r>
              <a:rPr lang="ru-RU" sz="3600" smtClean="0">
                <a:latin typeface="Monotype Corsiva" pitchFamily="66" charset="0"/>
              </a:rPr>
              <a:t>Светлана</a:t>
            </a:r>
          </a:p>
          <a:p>
            <a:pPr algn="ctr" eaLnBrk="1" hangingPunct="1">
              <a:buFontTx/>
              <a:buNone/>
            </a:pPr>
            <a:r>
              <a:rPr lang="ru-RU" sz="3600" smtClean="0">
                <a:latin typeface="Monotype Corsiva" pitchFamily="66" charset="0"/>
              </a:rPr>
              <a:t>Викторовна,</a:t>
            </a:r>
          </a:p>
          <a:p>
            <a:pPr algn="ctr" eaLnBrk="1" hangingPunct="1">
              <a:buFontTx/>
              <a:buNone/>
            </a:pPr>
            <a:r>
              <a:rPr lang="ru-RU" sz="3600" smtClean="0">
                <a:latin typeface="Monotype Corsiva" pitchFamily="66" charset="0"/>
              </a:rPr>
              <a:t>учитель физической культуры </a:t>
            </a:r>
          </a:p>
          <a:p>
            <a:pPr algn="ctr" eaLnBrk="1" hangingPunct="1">
              <a:buFontTx/>
              <a:buNone/>
            </a:pPr>
            <a:r>
              <a:rPr lang="ru-RU" sz="3600" smtClean="0">
                <a:latin typeface="Monotype Corsiva" pitchFamily="66" charset="0"/>
              </a:rPr>
              <a:t>МКОУСОШ № 38</a:t>
            </a:r>
          </a:p>
          <a:p>
            <a:pPr algn="ctr" eaLnBrk="1" hangingPunct="1">
              <a:buFontTx/>
              <a:buNone/>
            </a:pPr>
            <a:r>
              <a:rPr lang="ru-RU" sz="3600" smtClean="0">
                <a:latin typeface="Monotype Corsiva" pitchFamily="66" charset="0"/>
              </a:rPr>
              <a:t>города Тулы </a:t>
            </a:r>
          </a:p>
        </p:txBody>
      </p:sp>
      <p:pic>
        <p:nvPicPr>
          <p:cNvPr id="111622" name="fon1.wav">
            <a:hlinkClick r:id="" action="ppaction://media"/>
          </p:cNvPr>
          <p:cNvPicPr>
            <a:picLocks noGrp="1" noRot="1" noChangeAspect="1" noChangeArrowheads="1"/>
          </p:cNvPicPr>
          <p:nvPr>
            <p:ph sz="half" idx="1"/>
            <a:audi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8604250" y="6308725"/>
            <a:ext cx="304800" cy="304800"/>
          </a:xfrm>
        </p:spPr>
      </p:pic>
      <p:sp>
        <p:nvSpPr>
          <p:cNvPr id="111625" name="AutoShape 9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1116013" y="6021388"/>
            <a:ext cx="503237" cy="431800"/>
          </a:xfrm>
          <a:prstGeom prst="actionButtonBeginning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5786" y="357166"/>
            <a:ext cx="3629025" cy="5438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67" fill="hold"/>
                                        <p:tgtEl>
                                          <p:spTgt spid="1116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162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4" name="AutoShape 96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часть культуры общества</a:t>
            </a:r>
          </a:p>
          <a:p>
            <a:pPr algn="ctr">
              <a:defRPr/>
            </a:pPr>
            <a:r>
              <a:rPr lang="ru-RU" sz="16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 и человека</a:t>
            </a:r>
            <a:r>
              <a:rPr lang="ru-RU" sz="1600" b="0" i="0">
                <a:latin typeface="Arial" charset="0"/>
                <a:hlinkClick r:id="rId3" action="ppaction://hlinksldjump"/>
              </a:rPr>
              <a:t> </a:t>
            </a:r>
            <a:endParaRPr lang="ru-RU" sz="1600" b="0" i="0">
              <a:latin typeface="Arial" charset="0"/>
            </a:endParaRPr>
          </a:p>
        </p:txBody>
      </p:sp>
      <p:sp>
        <p:nvSpPr>
          <p:cNvPr id="2135" name="AutoShape 87">
            <a:hlinkClick r:id="" action="ppaction://hlinkshowjump?jump=nextslide">
              <a:snd r:embed="rId4" name="true.wav"/>
            </a:hlinkClick>
          </p:cNvPr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>
                  <a:snd r:embed="rId4" name="true.wav"/>
                </a:hlinkClick>
              </a:rPr>
              <a:t>часть культуры общества</a:t>
            </a:r>
          </a:p>
          <a:p>
            <a:pPr algn="ctr">
              <a:defRPr/>
            </a:pPr>
            <a:r>
              <a:rPr lang="ru-RU" sz="16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>
                  <a:snd r:embed="rId4" name="true.wav"/>
                </a:hlinkClick>
              </a:rPr>
              <a:t> и человека</a:t>
            </a:r>
            <a:r>
              <a:rPr lang="ru-RU" sz="1600" b="0" i="0">
                <a:latin typeface="Arial" charset="0"/>
                <a:hlinkClick r:id="rId3" action="ppaction://hlinksldjump">
                  <a:snd r:embed="rId4" name="true.wav"/>
                </a:hlinkClick>
              </a:rPr>
              <a:t> </a:t>
            </a:r>
            <a:endParaRPr lang="ru-RU" sz="1600" b="0" i="0">
              <a:latin typeface="Arial" charset="0"/>
            </a:endParaRPr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9460" name="Group 51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2058" name="AutoShape 10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2059" name="AutoShape 11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2060" name="AutoShape 12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2061" name="AutoShape 13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2062" name="AutoShape 14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2063" name="AutoShape 15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2064" name="AutoShape 16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2065" name="AutoShape 17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2066" name="AutoShape 18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2067" name="AutoShape 19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2068" name="AutoShape 20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2069" name="AutoShape 21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2070" name="AutoShape 22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2071" name="AutoShape 23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2072" name="AutoShape 24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2073" name="AutoShape 25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2074" name="AutoShape 26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2075" name="AutoShape 27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2076" name="AutoShape 28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2077" name="AutoShape 29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2078" name="AutoShape 30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2079" name="AutoShape 31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2080" name="AutoShape 32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2081" name="AutoShape 33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2082" name="AutoShape 34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2083" name="AutoShape 35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Под физической культурой понимается</a:t>
            </a:r>
            <a:endParaRPr lang="ru-RU" sz="1800" b="0" i="0">
              <a:latin typeface="Arial" charset="0"/>
            </a:endParaRPr>
          </a:p>
        </p:txBody>
      </p:sp>
      <p:sp>
        <p:nvSpPr>
          <p:cNvPr id="2087" name="AutoShape 39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u="sn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5" action="ppaction://hlinksldjump">
                  <a:snd r:embed="rId6" name="false.wav"/>
                </a:hlinkClick>
              </a:rPr>
              <a:t>процесс развития </a:t>
            </a:r>
          </a:p>
          <a:p>
            <a:pPr algn="ctr">
              <a:defRPr/>
            </a:pPr>
            <a:r>
              <a:rPr lang="ru-RU" sz="1600" u="sn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5" action="ppaction://hlinksldjump">
                  <a:snd r:embed="rId6" name="false.wav"/>
                </a:hlinkClick>
              </a:rPr>
              <a:t>физических способностей</a:t>
            </a:r>
            <a:r>
              <a:rPr lang="ru-RU" sz="1800" b="0" i="0">
                <a:latin typeface="Arial" charset="0"/>
                <a:hlinkClick r:id="rId5" action="ppaction://hlinksldjump">
                  <a:snd r:embed="rId6" name="false.wav"/>
                </a:hlinkClick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2088" name="AutoShape 40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5" action="ppaction://hlinksldjump"/>
              </a:rPr>
              <a:t>вид воспитания, направленный на </a:t>
            </a:r>
          </a:p>
          <a:p>
            <a:pPr algn="ctr">
              <a:defRPr/>
            </a:pPr>
            <a:r>
              <a:rPr lang="ru-RU" sz="1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5" action="ppaction://hlinksldjump"/>
              </a:rPr>
              <a:t>обучение движениям и </a:t>
            </a:r>
          </a:p>
          <a:p>
            <a:pPr algn="ctr">
              <a:defRPr/>
            </a:pPr>
            <a:r>
              <a:rPr lang="ru-RU" sz="1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5" action="ppaction://hlinksldjump"/>
              </a:rPr>
              <a:t>развитие физических качеств</a:t>
            </a:r>
            <a:r>
              <a:rPr lang="ru-RU" sz="1800" b="0" i="0">
                <a:latin typeface="Arial" charset="0"/>
                <a:hlinkClick r:id="rId5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2089" name="AutoShape 41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5" action="ppaction://hlinksldjump"/>
              </a:rPr>
              <a:t>развитие естественных сил природы </a:t>
            </a:r>
          </a:p>
          <a:p>
            <a:pPr algn="ctr">
              <a:defRPr/>
            </a:pPr>
            <a:r>
              <a:rPr lang="ru-RU" sz="1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5" action="ppaction://hlinksldjump"/>
              </a:rPr>
              <a:t>и воспитание гигиенических качеств</a:t>
            </a:r>
            <a:r>
              <a:rPr lang="ru-RU" sz="1800" b="0" i="0">
                <a:latin typeface="Arial" charset="0"/>
                <a:hlinkClick r:id="rId5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grpSp>
        <p:nvGrpSpPr>
          <p:cNvPr id="19465" name="Group 64"/>
          <p:cNvGrpSpPr>
            <a:grpSpLocks/>
          </p:cNvGrpSpPr>
          <p:nvPr/>
        </p:nvGrpSpPr>
        <p:grpSpPr bwMode="auto">
          <a:xfrm>
            <a:off x="1187450" y="114300"/>
            <a:ext cx="4608513" cy="3240088"/>
            <a:chOff x="1111" y="119"/>
            <a:chExt cx="3401" cy="2267"/>
          </a:xfrm>
        </p:grpSpPr>
        <p:sp>
          <p:nvSpPr>
            <p:cNvPr id="2113" name="Oval 6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 anchorCtr="1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19468" name="Group 6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19469" name="WordArt 6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19470" name="WordArt 6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19471" name="WordArt 6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2149" name="fon2.wav"/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7"/>
          <a:srcRect/>
          <a:stretch>
            <a:fillRect/>
          </a:stretch>
        </p:blipFill>
        <p:spPr>
          <a:xfrm>
            <a:off x="8604250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4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0482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84996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84997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84998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84999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85000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85001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85002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85003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85004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85005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85006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85007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85008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85009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85010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85011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85012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85013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85014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85015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85016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85017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85018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85019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85020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85021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 каком году и где проводились </a:t>
            </a:r>
          </a:p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студенческие игры (Универсиада) </a:t>
            </a:r>
          </a:p>
        </p:txBody>
      </p:sp>
      <p:sp>
        <p:nvSpPr>
          <p:cNvPr id="85022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Москва в 1998 г.</a:t>
            </a:r>
            <a:endParaRPr lang="ru-RU" sz="1800" b="0" i="0">
              <a:latin typeface="Arial" charset="0"/>
            </a:endParaRPr>
          </a:p>
        </p:txBody>
      </p:sp>
      <p:sp>
        <p:nvSpPr>
          <p:cNvPr id="85023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Казань в 2013 г.</a:t>
            </a:r>
            <a:endParaRPr lang="ru-RU" sz="1800" b="0" i="0">
              <a:latin typeface="Arial" charset="0"/>
            </a:endParaRPr>
          </a:p>
        </p:txBody>
      </p:sp>
      <p:sp>
        <p:nvSpPr>
          <p:cNvPr id="85024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Санкт-Петербург в 1994 г.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85025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Киев в 1996 г.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grpSp>
        <p:nvGrpSpPr>
          <p:cNvPr id="20488" name="Group 34"/>
          <p:cNvGrpSpPr>
            <a:grpSpLocks/>
          </p:cNvGrpSpPr>
          <p:nvPr/>
        </p:nvGrpSpPr>
        <p:grpSpPr bwMode="auto">
          <a:xfrm>
            <a:off x="1187450" y="115888"/>
            <a:ext cx="4608513" cy="3240087"/>
            <a:chOff x="1111" y="119"/>
            <a:chExt cx="3401" cy="2267"/>
          </a:xfrm>
        </p:grpSpPr>
        <p:sp>
          <p:nvSpPr>
            <p:cNvPr id="85027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20492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20493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20494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20495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sp>
        <p:nvSpPr>
          <p:cNvPr id="85032" name="AutoShape 40">
            <a:hlinkClick r:id="rId4" action="ppaction://hlinksldjump">
              <a:snd r:embed="rId5" name="true.wav"/>
            </a:hlinkClick>
          </p:cNvPr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Казань в 2013 г.</a:t>
            </a:r>
            <a:endParaRPr lang="ru-RU" sz="1800" b="0" i="0" u="sng">
              <a:solidFill>
                <a:schemeClr val="hlink"/>
              </a:solidFill>
              <a:latin typeface="Arial" charset="0"/>
            </a:endParaRPr>
          </a:p>
        </p:txBody>
      </p:sp>
      <p:pic>
        <p:nvPicPr>
          <p:cNvPr id="85043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6"/>
          <a:srcRect/>
          <a:stretch>
            <a:fillRect/>
          </a:stretch>
        </p:blipFill>
        <p:spPr>
          <a:xfrm>
            <a:off x="8604250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850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04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1506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86020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86021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86022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86023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86024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86025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86026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86027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86028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86029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86030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86031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86032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86033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86034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86035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86036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86037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86038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86039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86040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86041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86042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86043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86044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86045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Назовите чемпионку мира и </a:t>
            </a:r>
          </a:p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Олимпийских игр в лыжных гонках</a:t>
            </a:r>
            <a:r>
              <a:rPr lang="ru-RU" sz="1800" b="0" i="0">
                <a:latin typeface="Arial" charset="0"/>
              </a:rPr>
              <a:t> </a:t>
            </a:r>
          </a:p>
        </p:txBody>
      </p:sp>
      <p:sp>
        <p:nvSpPr>
          <p:cNvPr id="86046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>
                  <a:snd r:embed="rId4" name="true.wav"/>
                </a:hlinkClick>
              </a:rPr>
              <a:t>О. Данилова</a:t>
            </a:r>
            <a:r>
              <a:rPr lang="ru-RU" sz="1800" b="0" i="0" u="sng">
                <a:solidFill>
                  <a:schemeClr val="hlink"/>
                </a:solidFill>
                <a:latin typeface="Arial" charset="0"/>
                <a:hlinkClick r:id="rId3" action="ppaction://hlinksldjump">
                  <a:snd r:embed="rId4" name="true.wav"/>
                </a:hlinkClick>
              </a:rPr>
              <a:t> </a:t>
            </a:r>
            <a:endParaRPr lang="ru-RU" sz="1800" b="0" i="0" u="sng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86047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5" action="ppaction://hlinksldjump"/>
              </a:rPr>
              <a:t>О. Пылёва</a:t>
            </a:r>
            <a:r>
              <a:rPr lang="ru-RU" sz="1800" b="0" i="0">
                <a:latin typeface="Arial" charset="0"/>
                <a:hlinkClick r:id="rId5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86048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5" action="ppaction://hlinksldjump"/>
              </a:rPr>
              <a:t>О. Корбут</a:t>
            </a:r>
            <a:r>
              <a:rPr lang="ru-RU" sz="1800" b="0" i="0">
                <a:latin typeface="Arial" charset="0"/>
                <a:hlinkClick r:id="rId5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86049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5" action="ppaction://hlinksldjump"/>
              </a:rPr>
              <a:t>С. Баженова</a:t>
            </a:r>
            <a:r>
              <a:rPr lang="ru-RU" sz="1800" b="0" i="0">
                <a:latin typeface="Arial" charset="0"/>
                <a:hlinkClick r:id="rId5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grpSp>
        <p:nvGrpSpPr>
          <p:cNvPr id="21512" name="Group 34"/>
          <p:cNvGrpSpPr>
            <a:grpSpLocks/>
          </p:cNvGrpSpPr>
          <p:nvPr/>
        </p:nvGrpSpPr>
        <p:grpSpPr bwMode="auto">
          <a:xfrm>
            <a:off x="1187450" y="115888"/>
            <a:ext cx="4608513" cy="3240087"/>
            <a:chOff x="1111" y="119"/>
            <a:chExt cx="3401" cy="2267"/>
          </a:xfrm>
        </p:grpSpPr>
        <p:sp>
          <p:nvSpPr>
            <p:cNvPr id="86051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21515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21516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21517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21518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86057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6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860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05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2530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87044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87045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87046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87047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87048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87049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87050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87051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87052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87053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87054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87055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87056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87057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87058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87059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87060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87061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87062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87063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87064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87065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87066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87067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87068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87069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Когда и где проходили </a:t>
            </a:r>
            <a:r>
              <a:rPr lang="en-US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XXIX</a:t>
            </a: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Олимпийские игры</a:t>
            </a:r>
            <a:r>
              <a:rPr lang="ru-RU" sz="1800" b="0" i="0">
                <a:latin typeface="Arial" charset="0"/>
              </a:rPr>
              <a:t> </a:t>
            </a:r>
          </a:p>
        </p:txBody>
      </p:sp>
      <p:sp>
        <p:nvSpPr>
          <p:cNvPr id="87070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 u="sng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>
                  <a:snd r:embed="rId4" name="true.wav"/>
                </a:hlinkClick>
              </a:rPr>
              <a:t>Пекин 2008 г.</a:t>
            </a:r>
            <a:r>
              <a:rPr lang="ru-RU" sz="1800" b="0" i="0">
                <a:latin typeface="Arial" charset="0"/>
                <a:hlinkClick r:id="rId3" action="ppaction://hlinksldjump">
                  <a:snd r:embed="rId4" name="true.wav"/>
                </a:hlinkClick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87071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5" action="ppaction://hlinksldjump"/>
              </a:rPr>
              <a:t>Сидней 2000 г.</a:t>
            </a:r>
            <a:r>
              <a:rPr lang="ru-RU" sz="1800" b="0" i="0">
                <a:latin typeface="Arial" charset="0"/>
                <a:hlinkClick r:id="rId5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87072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5" action="ppaction://hlinksldjump"/>
              </a:rPr>
              <a:t>Африка 2004 г.</a:t>
            </a:r>
            <a:r>
              <a:rPr lang="ru-RU" sz="1800" b="0" i="0">
                <a:latin typeface="Arial" charset="0"/>
                <a:hlinkClick r:id="rId5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87073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5" action="ppaction://hlinksldjump"/>
              </a:rPr>
              <a:t>Москва 1980 г.</a:t>
            </a:r>
            <a:r>
              <a:rPr lang="ru-RU" sz="1800" b="0" i="0">
                <a:latin typeface="Arial" charset="0"/>
                <a:hlinkClick r:id="rId5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grpSp>
        <p:nvGrpSpPr>
          <p:cNvPr id="22536" name="Group 34"/>
          <p:cNvGrpSpPr>
            <a:grpSpLocks/>
          </p:cNvGrpSpPr>
          <p:nvPr/>
        </p:nvGrpSpPr>
        <p:grpSpPr bwMode="auto">
          <a:xfrm>
            <a:off x="1187450" y="115888"/>
            <a:ext cx="4608513" cy="3240087"/>
            <a:chOff x="1111" y="119"/>
            <a:chExt cx="3401" cy="2267"/>
          </a:xfrm>
        </p:grpSpPr>
        <p:sp>
          <p:nvSpPr>
            <p:cNvPr id="87075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22539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22540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22541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22542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87083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6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870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08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Line 2"/>
          <p:cNvSpPr>
            <a:spLocks noChangeShapeType="1"/>
          </p:cNvSpPr>
          <p:nvPr/>
        </p:nvSpPr>
        <p:spPr bwMode="auto">
          <a:xfrm>
            <a:off x="6804025" y="188913"/>
            <a:ext cx="0" cy="6478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3554" name="Group 3"/>
          <p:cNvGrpSpPr>
            <a:grpSpLocks/>
          </p:cNvGrpSpPr>
          <p:nvPr/>
        </p:nvGrpSpPr>
        <p:grpSpPr bwMode="auto">
          <a:xfrm>
            <a:off x="7092950" y="692150"/>
            <a:ext cx="1800225" cy="5399088"/>
            <a:chOff x="4468" y="709"/>
            <a:chExt cx="1134" cy="3401"/>
          </a:xfrm>
        </p:grpSpPr>
        <p:sp>
          <p:nvSpPr>
            <p:cNvPr id="88068" name="AutoShape 4"/>
            <p:cNvSpPr>
              <a:spLocks noChangeArrowheads="1"/>
            </p:cNvSpPr>
            <p:nvPr/>
          </p:nvSpPr>
          <p:spPr bwMode="auto">
            <a:xfrm>
              <a:off x="4468" y="315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        35 очков</a:t>
              </a:r>
            </a:p>
          </p:txBody>
        </p:sp>
        <p:sp>
          <p:nvSpPr>
            <p:cNvPr id="88069" name="AutoShape 5"/>
            <p:cNvSpPr>
              <a:spLocks noChangeArrowheads="1"/>
            </p:cNvSpPr>
            <p:nvPr/>
          </p:nvSpPr>
          <p:spPr bwMode="auto">
            <a:xfrm>
              <a:off x="4468" y="302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8        40 очков</a:t>
              </a:r>
            </a:p>
          </p:txBody>
        </p:sp>
        <p:sp>
          <p:nvSpPr>
            <p:cNvPr id="88070" name="AutoShape 6"/>
            <p:cNvSpPr>
              <a:spLocks noChangeArrowheads="1"/>
            </p:cNvSpPr>
            <p:nvPr/>
          </p:nvSpPr>
          <p:spPr bwMode="auto">
            <a:xfrm>
              <a:off x="4468" y="288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9        45 очков</a:t>
              </a:r>
            </a:p>
          </p:txBody>
        </p:sp>
        <p:sp>
          <p:nvSpPr>
            <p:cNvPr id="88071" name="AutoShape 7"/>
            <p:cNvSpPr>
              <a:spLocks noChangeArrowheads="1"/>
            </p:cNvSpPr>
            <p:nvPr/>
          </p:nvSpPr>
          <p:spPr bwMode="auto">
            <a:xfrm>
              <a:off x="4468" y="2750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10      50 очков</a:t>
              </a:r>
            </a:p>
          </p:txBody>
        </p:sp>
        <p:sp>
          <p:nvSpPr>
            <p:cNvPr id="88072" name="AutoShape 8"/>
            <p:cNvSpPr>
              <a:spLocks noChangeArrowheads="1"/>
            </p:cNvSpPr>
            <p:nvPr/>
          </p:nvSpPr>
          <p:spPr bwMode="auto">
            <a:xfrm>
              <a:off x="4468" y="261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      55 очков</a:t>
              </a:r>
            </a:p>
          </p:txBody>
        </p:sp>
        <p:sp>
          <p:nvSpPr>
            <p:cNvPr id="88073" name="AutoShape 9"/>
            <p:cNvSpPr>
              <a:spLocks noChangeArrowheads="1"/>
            </p:cNvSpPr>
            <p:nvPr/>
          </p:nvSpPr>
          <p:spPr bwMode="auto">
            <a:xfrm>
              <a:off x="4468" y="247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      60 очков</a:t>
              </a:r>
            </a:p>
          </p:txBody>
        </p:sp>
        <p:sp>
          <p:nvSpPr>
            <p:cNvPr id="88074" name="AutoShape 10"/>
            <p:cNvSpPr>
              <a:spLocks noChangeArrowheads="1"/>
            </p:cNvSpPr>
            <p:nvPr/>
          </p:nvSpPr>
          <p:spPr bwMode="auto">
            <a:xfrm>
              <a:off x="4468" y="234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      65 очков</a:t>
              </a:r>
            </a:p>
          </p:txBody>
        </p:sp>
        <p:sp>
          <p:nvSpPr>
            <p:cNvPr id="88075" name="AutoShape 11"/>
            <p:cNvSpPr>
              <a:spLocks noChangeArrowheads="1"/>
            </p:cNvSpPr>
            <p:nvPr/>
          </p:nvSpPr>
          <p:spPr bwMode="auto">
            <a:xfrm>
              <a:off x="4468" y="329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        30 очков</a:t>
              </a:r>
            </a:p>
          </p:txBody>
        </p:sp>
        <p:sp>
          <p:nvSpPr>
            <p:cNvPr id="88076" name="AutoShape 12"/>
            <p:cNvSpPr>
              <a:spLocks noChangeArrowheads="1"/>
            </p:cNvSpPr>
            <p:nvPr/>
          </p:nvSpPr>
          <p:spPr bwMode="auto">
            <a:xfrm>
              <a:off x="4468" y="3430"/>
              <a:ext cx="1134" cy="136"/>
            </a:xfrm>
            <a:prstGeom prst="flowChartTerminator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        25 очков</a:t>
              </a:r>
            </a:p>
          </p:txBody>
        </p:sp>
        <p:sp>
          <p:nvSpPr>
            <p:cNvPr id="88077" name="AutoShape 13"/>
            <p:cNvSpPr>
              <a:spLocks noChangeArrowheads="1"/>
            </p:cNvSpPr>
            <p:nvPr/>
          </p:nvSpPr>
          <p:spPr bwMode="auto">
            <a:xfrm>
              <a:off x="4468" y="3566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        20 очков</a:t>
              </a:r>
            </a:p>
          </p:txBody>
        </p:sp>
        <p:sp>
          <p:nvSpPr>
            <p:cNvPr id="88078" name="AutoShape 14"/>
            <p:cNvSpPr>
              <a:spLocks noChangeArrowheads="1"/>
            </p:cNvSpPr>
            <p:nvPr/>
          </p:nvSpPr>
          <p:spPr bwMode="auto">
            <a:xfrm>
              <a:off x="4468" y="3702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        15 очков</a:t>
              </a:r>
            </a:p>
          </p:txBody>
        </p:sp>
        <p:sp>
          <p:nvSpPr>
            <p:cNvPr id="88079" name="AutoShape 15"/>
            <p:cNvSpPr>
              <a:spLocks noChangeArrowheads="1"/>
            </p:cNvSpPr>
            <p:nvPr/>
          </p:nvSpPr>
          <p:spPr bwMode="auto">
            <a:xfrm>
              <a:off x="4468" y="3838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        10 очков</a:t>
              </a:r>
            </a:p>
          </p:txBody>
        </p:sp>
        <p:sp>
          <p:nvSpPr>
            <p:cNvPr id="88080" name="AutoShape 16"/>
            <p:cNvSpPr>
              <a:spLocks noChangeArrowheads="1"/>
            </p:cNvSpPr>
            <p:nvPr/>
          </p:nvSpPr>
          <p:spPr bwMode="auto">
            <a:xfrm>
              <a:off x="4468" y="3974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         5 очков</a:t>
              </a:r>
            </a:p>
          </p:txBody>
        </p:sp>
        <p:sp>
          <p:nvSpPr>
            <p:cNvPr id="88081" name="AutoShape 17"/>
            <p:cNvSpPr>
              <a:spLocks noChangeArrowheads="1"/>
            </p:cNvSpPr>
            <p:nvPr/>
          </p:nvSpPr>
          <p:spPr bwMode="auto">
            <a:xfrm>
              <a:off x="4468" y="220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14      70 очков</a:t>
              </a:r>
            </a:p>
          </p:txBody>
        </p:sp>
        <p:sp>
          <p:nvSpPr>
            <p:cNvPr id="88082" name="AutoShape 18"/>
            <p:cNvSpPr>
              <a:spLocks noChangeArrowheads="1"/>
            </p:cNvSpPr>
            <p:nvPr/>
          </p:nvSpPr>
          <p:spPr bwMode="auto">
            <a:xfrm>
              <a:off x="4468" y="206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15      75 очков</a:t>
              </a:r>
            </a:p>
          </p:txBody>
        </p:sp>
        <p:sp>
          <p:nvSpPr>
            <p:cNvPr id="88083" name="AutoShape 19"/>
            <p:cNvSpPr>
              <a:spLocks noChangeArrowheads="1"/>
            </p:cNvSpPr>
            <p:nvPr/>
          </p:nvSpPr>
          <p:spPr bwMode="auto">
            <a:xfrm>
              <a:off x="4468" y="193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16      80 очков</a:t>
              </a:r>
            </a:p>
          </p:txBody>
        </p:sp>
        <p:sp>
          <p:nvSpPr>
            <p:cNvPr id="88084" name="AutoShape 20"/>
            <p:cNvSpPr>
              <a:spLocks noChangeArrowheads="1"/>
            </p:cNvSpPr>
            <p:nvPr/>
          </p:nvSpPr>
          <p:spPr bwMode="auto">
            <a:xfrm>
              <a:off x="4468" y="179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17      85 очков</a:t>
              </a:r>
            </a:p>
          </p:txBody>
        </p:sp>
        <p:sp>
          <p:nvSpPr>
            <p:cNvPr id="88085" name="AutoShape 21"/>
            <p:cNvSpPr>
              <a:spLocks noChangeArrowheads="1"/>
            </p:cNvSpPr>
            <p:nvPr/>
          </p:nvSpPr>
          <p:spPr bwMode="auto">
            <a:xfrm>
              <a:off x="4468" y="166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18      90 очков</a:t>
              </a:r>
            </a:p>
          </p:txBody>
        </p:sp>
        <p:sp>
          <p:nvSpPr>
            <p:cNvPr id="88086" name="AutoShape 22"/>
            <p:cNvSpPr>
              <a:spLocks noChangeArrowheads="1"/>
            </p:cNvSpPr>
            <p:nvPr/>
          </p:nvSpPr>
          <p:spPr bwMode="auto">
            <a:xfrm>
              <a:off x="4468" y="152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19      95 очков</a:t>
              </a:r>
            </a:p>
          </p:txBody>
        </p:sp>
        <p:sp>
          <p:nvSpPr>
            <p:cNvPr id="88087" name="AutoShape 23"/>
            <p:cNvSpPr>
              <a:spLocks noChangeArrowheads="1"/>
            </p:cNvSpPr>
            <p:nvPr/>
          </p:nvSpPr>
          <p:spPr bwMode="auto">
            <a:xfrm>
              <a:off x="4468" y="138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     100 очков</a:t>
              </a:r>
            </a:p>
          </p:txBody>
        </p:sp>
        <p:sp>
          <p:nvSpPr>
            <p:cNvPr id="88088" name="AutoShape 24"/>
            <p:cNvSpPr>
              <a:spLocks noChangeArrowheads="1"/>
            </p:cNvSpPr>
            <p:nvPr/>
          </p:nvSpPr>
          <p:spPr bwMode="auto">
            <a:xfrm>
              <a:off x="4468" y="1253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     105 очков</a:t>
              </a:r>
            </a:p>
          </p:txBody>
        </p:sp>
        <p:sp>
          <p:nvSpPr>
            <p:cNvPr id="88089" name="AutoShape 25"/>
            <p:cNvSpPr>
              <a:spLocks noChangeArrowheads="1"/>
            </p:cNvSpPr>
            <p:nvPr/>
          </p:nvSpPr>
          <p:spPr bwMode="auto">
            <a:xfrm>
              <a:off x="4468" y="1117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     110 очков</a:t>
              </a:r>
            </a:p>
          </p:txBody>
        </p:sp>
        <p:sp>
          <p:nvSpPr>
            <p:cNvPr id="88090" name="AutoShape 26"/>
            <p:cNvSpPr>
              <a:spLocks noChangeArrowheads="1"/>
            </p:cNvSpPr>
            <p:nvPr/>
          </p:nvSpPr>
          <p:spPr bwMode="auto">
            <a:xfrm>
              <a:off x="4468" y="981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23     115 очков</a:t>
              </a:r>
            </a:p>
          </p:txBody>
        </p:sp>
        <p:sp>
          <p:nvSpPr>
            <p:cNvPr id="88091" name="AutoShape 27"/>
            <p:cNvSpPr>
              <a:spLocks noChangeArrowheads="1"/>
            </p:cNvSpPr>
            <p:nvPr/>
          </p:nvSpPr>
          <p:spPr bwMode="auto">
            <a:xfrm>
              <a:off x="4468" y="709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25     125 очков</a:t>
              </a:r>
            </a:p>
          </p:txBody>
        </p:sp>
        <p:sp>
          <p:nvSpPr>
            <p:cNvPr id="88092" name="AutoShape 28"/>
            <p:cNvSpPr>
              <a:spLocks noChangeArrowheads="1"/>
            </p:cNvSpPr>
            <p:nvPr/>
          </p:nvSpPr>
          <p:spPr bwMode="auto">
            <a:xfrm>
              <a:off x="4468" y="845"/>
              <a:ext cx="1134" cy="136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1600" i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24     120 очков</a:t>
              </a:r>
            </a:p>
          </p:txBody>
        </p:sp>
      </p:grpSp>
      <p:sp>
        <p:nvSpPr>
          <p:cNvPr id="88093" name="AutoShape 29"/>
          <p:cNvSpPr>
            <a:spLocks noChangeArrowheads="1"/>
          </p:cNvSpPr>
          <p:nvPr/>
        </p:nvSpPr>
        <p:spPr bwMode="auto">
          <a:xfrm>
            <a:off x="179388" y="3500438"/>
            <a:ext cx="6480175" cy="1008062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 какому году относятся первые </a:t>
            </a:r>
          </a:p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исторические записи  </a:t>
            </a:r>
          </a:p>
          <a:p>
            <a:pPr algn="ctr">
              <a:defRPr/>
            </a:pPr>
            <a:r>
              <a:rPr lang="ru-RU" sz="20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   древних Олимпийских играх</a:t>
            </a:r>
          </a:p>
        </p:txBody>
      </p:sp>
      <p:sp>
        <p:nvSpPr>
          <p:cNvPr id="88094" name="AutoShape 30"/>
          <p:cNvSpPr>
            <a:spLocks noChangeArrowheads="1"/>
          </p:cNvSpPr>
          <p:nvPr/>
        </p:nvSpPr>
        <p:spPr bwMode="auto">
          <a:xfrm>
            <a:off x="10795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578г. до н. э.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88095" name="AutoShape 31"/>
          <p:cNvSpPr>
            <a:spLocks noChangeArrowheads="1"/>
          </p:cNvSpPr>
          <p:nvPr/>
        </p:nvSpPr>
        <p:spPr bwMode="auto">
          <a:xfrm>
            <a:off x="3492500" y="4797425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 u="sn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>
                  <a:snd r:embed="rId5" name="true.wav"/>
                </a:hlinkClick>
              </a:rPr>
              <a:t>776г. до н.э.</a:t>
            </a:r>
            <a:r>
              <a:rPr lang="ru-RU" sz="1800" b="0" i="0">
                <a:latin typeface="Arial" charset="0"/>
                <a:hlinkClick r:id="rId4" action="ppaction://hlinksldjump">
                  <a:snd r:embed="rId5" name="true.wav"/>
                </a:hlinkClick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88096" name="AutoShape 32"/>
          <p:cNvSpPr>
            <a:spLocks noChangeArrowheads="1"/>
          </p:cNvSpPr>
          <p:nvPr/>
        </p:nvSpPr>
        <p:spPr bwMode="auto">
          <a:xfrm>
            <a:off x="10795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476г. до н.э.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sp>
        <p:nvSpPr>
          <p:cNvPr id="88097" name="AutoShape 33"/>
          <p:cNvSpPr>
            <a:spLocks noChangeArrowheads="1"/>
          </p:cNvSpPr>
          <p:nvPr/>
        </p:nvSpPr>
        <p:spPr bwMode="auto">
          <a:xfrm>
            <a:off x="3492500" y="5734050"/>
            <a:ext cx="3238500" cy="719138"/>
          </a:xfrm>
          <a:prstGeom prst="flowChartTerminator">
            <a:avLst/>
          </a:prstGeom>
          <a:gradFill rotWithShape="1">
            <a:gsLst>
              <a:gs pos="0">
                <a:srgbClr val="333333">
                  <a:alpha val="69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800" i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3" action="ppaction://hlinksldjump"/>
              </a:rPr>
              <a:t>882 г. до н.э.</a:t>
            </a:r>
            <a:r>
              <a:rPr lang="ru-RU" sz="1800" b="0" i="0">
                <a:latin typeface="Arial" charset="0"/>
                <a:hlinkClick r:id="rId3" action="ppaction://hlinksldjump"/>
              </a:rPr>
              <a:t> </a:t>
            </a:r>
            <a:endParaRPr lang="ru-RU" sz="1800" b="0" i="0">
              <a:latin typeface="Arial" charset="0"/>
            </a:endParaRPr>
          </a:p>
        </p:txBody>
      </p:sp>
      <p:grpSp>
        <p:nvGrpSpPr>
          <p:cNvPr id="23560" name="Group 34"/>
          <p:cNvGrpSpPr>
            <a:grpSpLocks/>
          </p:cNvGrpSpPr>
          <p:nvPr/>
        </p:nvGrpSpPr>
        <p:grpSpPr bwMode="auto">
          <a:xfrm>
            <a:off x="1187450" y="114300"/>
            <a:ext cx="4608513" cy="3240088"/>
            <a:chOff x="1111" y="119"/>
            <a:chExt cx="3401" cy="2267"/>
          </a:xfrm>
        </p:grpSpPr>
        <p:sp>
          <p:nvSpPr>
            <p:cNvPr id="88099" name="Oval 35"/>
            <p:cNvSpPr>
              <a:spLocks noChangeArrowheads="1"/>
            </p:cNvSpPr>
            <p:nvPr/>
          </p:nvSpPr>
          <p:spPr bwMode="auto">
            <a:xfrm>
              <a:off x="1111" y="119"/>
              <a:ext cx="3401" cy="2267"/>
            </a:xfrm>
            <a:prstGeom prst="ellipse">
              <a:avLst/>
            </a:prstGeom>
            <a:gradFill rotWithShape="1">
              <a:gsLst>
                <a:gs pos="0">
                  <a:srgbClr val="333333">
                    <a:alpha val="69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23563" name="Group 36"/>
            <p:cNvGrpSpPr>
              <a:grpSpLocks/>
            </p:cNvGrpSpPr>
            <p:nvPr/>
          </p:nvGrpSpPr>
          <p:grpSpPr bwMode="auto">
            <a:xfrm>
              <a:off x="1610" y="346"/>
              <a:ext cx="2449" cy="1786"/>
              <a:chOff x="1610" y="346"/>
              <a:chExt cx="2449" cy="1786"/>
            </a:xfrm>
          </p:grpSpPr>
          <p:sp>
            <p:nvSpPr>
              <p:cNvPr id="23564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10" y="1026"/>
                <a:ext cx="2449" cy="5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kern="1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Ч Е М П И О Н О М ?</a:t>
                </a:r>
              </a:p>
            </p:txBody>
          </p:sp>
          <p:sp>
            <p:nvSpPr>
              <p:cNvPr id="23565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46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  <p:sp>
            <p:nvSpPr>
              <p:cNvPr id="23566" name="WordArt 3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1655" y="1434"/>
                <a:ext cx="2314" cy="69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Button">
                  <a:avLst>
                    <a:gd name="adj" fmla="val 10800004"/>
                  </a:avLst>
                </a:prstTxWarp>
              </a:bodyPr>
              <a:lstStyle/>
              <a:p>
                <a:pPr algn="dist"/>
                <a:r>
                  <a:rPr lang="ru-RU" kern="10" spc="1200">
                    <a:ln w="9525">
                      <a:noFill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100000">
                          <a:srgbClr val="FF9933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effectLst>
                      <a:outerShdw dist="35921" dir="2700000" algn="ctr" rotWithShape="0">
                        <a:srgbClr val="C0C0C0">
                          <a:alpha val="79999"/>
                        </a:srgbClr>
                      </a:outerShdw>
                    </a:effectLst>
                    <a:latin typeface="Impact"/>
                  </a:rPr>
                  <a:t>Кто хочет стать</a:t>
                </a:r>
              </a:p>
            </p:txBody>
          </p:sp>
        </p:grpSp>
      </p:grpSp>
      <p:pic>
        <p:nvPicPr>
          <p:cNvPr id="88107" name="fon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</p:nvPr>
        </p:nvPicPr>
        <p:blipFill>
          <a:blip r:embed="rId6"/>
          <a:srcRect/>
          <a:stretch>
            <a:fillRect/>
          </a:stretch>
        </p:blipFill>
        <p:spPr>
          <a:xfrm>
            <a:off x="8675688" y="638175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88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10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333333">
                <a:alpha val="69000"/>
              </a:srgbClr>
            </a:gs>
            <a:gs pos="100000">
              <a:schemeClr val="bg1"/>
            </a:gs>
          </a:gsLst>
          <a:lin ang="5400000" scaled="1"/>
        </a:gradFill>
        <a:ln w="952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1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man Old Style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333333">
                <a:alpha val="69000"/>
              </a:srgbClr>
            </a:gs>
            <a:gs pos="100000">
              <a:schemeClr val="bg1"/>
            </a:gs>
          </a:gsLst>
          <a:lin ang="5400000" scaled="1"/>
        </a:gradFill>
        <a:ln w="952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1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man Old Style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782</TotalTime>
  <Words>3078</Words>
  <Application>Microsoft Office PowerPoint</Application>
  <PresentationFormat>Экран (4:3)</PresentationFormat>
  <Paragraphs>923</Paragraphs>
  <Slides>31</Slides>
  <Notes>0</Notes>
  <HiddenSlides>5</HiddenSlides>
  <MMClips>31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79</cp:revision>
  <dcterms:created xsi:type="dcterms:W3CDTF">2013-10-27T10:55:25Z</dcterms:created>
  <dcterms:modified xsi:type="dcterms:W3CDTF">2022-11-07T11:55:48Z</dcterms:modified>
</cp:coreProperties>
</file>