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5" r:id="rId3"/>
    <p:sldId id="264" r:id="rId4"/>
    <p:sldId id="258" r:id="rId5"/>
    <p:sldId id="262" r:id="rId6"/>
    <p:sldId id="266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0D3D52B-7506-46A8-98FE-CDEE74A27EA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1292134-D100-41F5-882C-57DB85A500C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2643182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/>
              <a:t>Мозговой штурм</a:t>
            </a:r>
            <a:r>
              <a:rPr lang="ru-RU" sz="4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428604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/>
              <a:t>Мозговой штурм</a:t>
            </a:r>
            <a:r>
              <a:rPr lang="ru-RU" sz="4400" dirty="0"/>
              <a:t> 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42910" y="2071678"/>
            <a:ext cx="785818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Цель : определение процесса генерации идей без их критического анализа, развитие творческого стиля  мышления 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Задачи: формирование опыта  творческой деятельности по решению нестандартных задач и проблем.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285728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/>
              <a:t>Мозговой штурм</a:t>
            </a:r>
            <a:r>
              <a:rPr lang="ru-RU" sz="4400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857364"/>
            <a:ext cx="87154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метод решения задач, в котором участники обсуждения генерируют  максимальное количество идей решения задачи ,в том числе самые фантастические и глупые. Затем из полученных вариантов выбирают лучшие решения, которые могут быть использованы на практике.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5349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Этапы мозгового штурма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14422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1 этап – формулирование обсуждаемой проблемы. </a:t>
            </a:r>
            <a:endParaRPr lang="ru-RU" sz="2800" b="1" dirty="0" smtClean="0"/>
          </a:p>
          <a:p>
            <a:r>
              <a:rPr lang="ru-RU" sz="2800" b="1" dirty="0" smtClean="0"/>
              <a:t> (Исследование источника вдохновения.)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071810"/>
            <a:ext cx="6215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2 этап – формирование </a:t>
            </a:r>
            <a:r>
              <a:rPr lang="ru-RU" sz="2800" b="1" dirty="0" smtClean="0"/>
              <a:t>групп</a:t>
            </a:r>
            <a:r>
              <a:rPr lang="ru-RU" sz="2800" b="1" dirty="0"/>
              <a:t>. 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143380"/>
            <a:ext cx="757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3 этап – осуществление решения обсуждаемой </a:t>
            </a:r>
            <a:r>
              <a:rPr lang="ru-RU" sz="2800" b="1" dirty="0" smtClean="0"/>
              <a:t>проблемы.(Для </a:t>
            </a:r>
            <a:r>
              <a:rPr lang="ru-RU" sz="2800" b="1" dirty="0"/>
              <a:t>решения обсуждаемой проблемы будет использоваться метод </a:t>
            </a:r>
            <a:r>
              <a:rPr lang="ru-RU" sz="2800" b="1" dirty="0" smtClean="0"/>
              <a:t>ассоциаций).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571480"/>
            <a:ext cx="184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200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" y="2285992"/>
            <a:ext cx="9144000" cy="18158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Ассоциация-  связь между отдельными представлениями, при которой одно из представлений вызывает другое, по сходству, по смежности</a:t>
            </a: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 словарь Ожегова)</a:t>
            </a:r>
            <a:endParaRPr lang="ru-RU" sz="28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571480"/>
            <a:ext cx="58579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4 этап – оценка и отбор лучших идей.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071678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2800" b="1" dirty="0"/>
              <a:t>5 этап – обобщение результатов, подведение итогов </a:t>
            </a:r>
            <a:r>
              <a:rPr lang="ru-RU" sz="2800" b="1" dirty="0" smtClean="0"/>
              <a:t>работы.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3071810"/>
            <a:ext cx="7072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Спасибо за внимание!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112</TotalTime>
  <Words>160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2022-09-12T20:29:22Z</dcterms:created>
  <dcterms:modified xsi:type="dcterms:W3CDTF">2022-09-12T22:21:35Z</dcterms:modified>
</cp:coreProperties>
</file>