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403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Миназова-ГР-2-по-ФГ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260648"/>
            <a:ext cx="4536504" cy="641655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ин грамо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372057"/>
            <a:ext cx="4392488" cy="621578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60-2021-06_resul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8177" y="548680"/>
            <a:ext cx="7943955" cy="561662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380312" y="5229200"/>
            <a:ext cx="792088" cy="50405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868144" y="836712"/>
            <a:ext cx="2304256" cy="100811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0</TotalTime>
  <Words>0</Words>
  <Application>Microsoft Office PowerPoint</Application>
  <PresentationFormat>Экран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Апекс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1</cp:revision>
  <dcterms:created xsi:type="dcterms:W3CDTF">2022-10-04T11:01:30Z</dcterms:created>
  <dcterms:modified xsi:type="dcterms:W3CDTF">2022-10-04T11:04:31Z</dcterms:modified>
</cp:coreProperties>
</file>