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209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Светлана\Desktop\КОЛЛАЖ\pixiz-15-02-2024-15-23-3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t="19106" r="997" b="11868"/>
          <a:stretch/>
        </p:blipFill>
        <p:spPr bwMode="auto">
          <a:xfrm>
            <a:off x="827584" y="687461"/>
            <a:ext cx="7488832" cy="24307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05418" y="145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Терновский муниципальный район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Русановская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СОШ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Светлана\Desktop\КОЛЛАЖ\pixiz-15-02-2024-15-32-5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t="19827" r="635" b="14004"/>
          <a:stretch/>
        </p:blipFill>
        <p:spPr bwMode="auto">
          <a:xfrm>
            <a:off x="827584" y="3861048"/>
            <a:ext cx="7572360" cy="2377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003595"/>
            <a:ext cx="59170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Школьный </a:t>
            </a: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</a:t>
            </a:r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раеведческий</a:t>
            </a:r>
          </a:p>
          <a:p>
            <a:pPr algn="ctr"/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</a:t>
            </a:r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узей  «История села»</a:t>
            </a:r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2544217"/>
            <a:ext cx="18722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Cambria" pitchFamily="18" charset="0"/>
              </a:rPr>
              <a:t>25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109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</TotalTime>
  <Words>14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Кнопка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</cp:revision>
  <dcterms:created xsi:type="dcterms:W3CDTF">2025-02-18T06:18:10Z</dcterms:created>
  <dcterms:modified xsi:type="dcterms:W3CDTF">2025-02-18T06:51:55Z</dcterms:modified>
</cp:coreProperties>
</file>