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95" r:id="rId2"/>
    <p:sldId id="281" r:id="rId3"/>
    <p:sldId id="296" r:id="rId4"/>
    <p:sldId id="291" r:id="rId5"/>
    <p:sldId id="285" r:id="rId6"/>
    <p:sldId id="280" r:id="rId7"/>
    <p:sldId id="293" r:id="rId8"/>
    <p:sldId id="279" r:id="rId9"/>
    <p:sldId id="286" r:id="rId10"/>
    <p:sldId id="290" r:id="rId11"/>
    <p:sldId id="275" r:id="rId12"/>
    <p:sldId id="287" r:id="rId13"/>
    <p:sldId id="259" r:id="rId14"/>
    <p:sldId id="260" r:id="rId15"/>
    <p:sldId id="297" r:id="rId16"/>
    <p:sldId id="298" r:id="rId17"/>
    <p:sldId id="289" r:id="rId18"/>
    <p:sldId id="264" r:id="rId19"/>
    <p:sldId id="294" r:id="rId20"/>
    <p:sldId id="272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98" autoAdjust="0"/>
    <p:restoredTop sz="93773" autoAdjust="0"/>
  </p:normalViewPr>
  <p:slideViewPr>
    <p:cSldViewPr>
      <p:cViewPr varScale="1">
        <p:scale>
          <a:sx n="53" d="100"/>
          <a:sy n="53" d="100"/>
        </p:scale>
        <p:origin x="-96" y="-3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4F217-A8A3-4CF6-8120-0C1F5D35230E}" type="datetimeFigureOut">
              <a:rPr lang="ru-RU" smtClean="0"/>
              <a:pPr/>
              <a:t>02.12.2024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7F3F39-837A-4FB9-9772-EF6D1E686B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4F217-A8A3-4CF6-8120-0C1F5D35230E}" type="datetimeFigureOut">
              <a:rPr lang="ru-RU" smtClean="0"/>
              <a:pPr/>
              <a:t>02.12.2024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7F3F39-837A-4FB9-9772-EF6D1E686B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4F217-A8A3-4CF6-8120-0C1F5D35230E}" type="datetimeFigureOut">
              <a:rPr lang="ru-RU" smtClean="0"/>
              <a:pPr/>
              <a:t>02.12.2024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7F3F39-837A-4FB9-9772-EF6D1E686B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4F217-A8A3-4CF6-8120-0C1F5D35230E}" type="datetimeFigureOut">
              <a:rPr lang="ru-RU" smtClean="0"/>
              <a:pPr/>
              <a:t>02.12.2024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7F3F39-837A-4FB9-9772-EF6D1E686B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4F217-A8A3-4CF6-8120-0C1F5D35230E}" type="datetimeFigureOut">
              <a:rPr lang="ru-RU" smtClean="0"/>
              <a:pPr/>
              <a:t>02.12.2024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7F3F39-837A-4FB9-9772-EF6D1E686B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4F217-A8A3-4CF6-8120-0C1F5D35230E}" type="datetimeFigureOut">
              <a:rPr lang="ru-RU" smtClean="0"/>
              <a:pPr/>
              <a:t>02.12.2024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7F3F39-837A-4FB9-9772-EF6D1E686B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4F217-A8A3-4CF6-8120-0C1F5D35230E}" type="datetimeFigureOut">
              <a:rPr lang="ru-RU" smtClean="0"/>
              <a:pPr/>
              <a:t>02.12.2024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7F3F39-837A-4FB9-9772-EF6D1E686B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4F217-A8A3-4CF6-8120-0C1F5D35230E}" type="datetimeFigureOut">
              <a:rPr lang="ru-RU" smtClean="0"/>
              <a:pPr/>
              <a:t>02.12.2024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7F3F39-837A-4FB9-9772-EF6D1E686B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4F217-A8A3-4CF6-8120-0C1F5D35230E}" type="datetimeFigureOut">
              <a:rPr lang="ru-RU" smtClean="0"/>
              <a:pPr/>
              <a:t>02.12.2024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7F3F39-837A-4FB9-9772-EF6D1E686B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4F217-A8A3-4CF6-8120-0C1F5D35230E}" type="datetimeFigureOut">
              <a:rPr lang="ru-RU" smtClean="0"/>
              <a:pPr/>
              <a:t>02.12.2024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7F3F39-837A-4FB9-9772-EF6D1E686B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4F217-A8A3-4CF6-8120-0C1F5D35230E}" type="datetimeFigureOut">
              <a:rPr lang="ru-RU" smtClean="0"/>
              <a:pPr/>
              <a:t>02.12.2024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7F3F39-837A-4FB9-9772-EF6D1E686B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C4F217-A8A3-4CF6-8120-0C1F5D35230E}" type="datetimeFigureOut">
              <a:rPr lang="ru-RU" smtClean="0"/>
              <a:pPr/>
              <a:t>02.12.2024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7F3F39-837A-4FB9-9772-EF6D1E686BB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Relationship Id="rId9" Type="http://schemas.openxmlformats.org/officeDocument/2006/relationships/image" Target="../media/image36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&#1073;&#1091;&#1076;&#1100;-&#1079;&#1076;&#1086;&#1088;&#1086;&#1074;&#1099;&#1084;.&#1088;&#1092;/wp-content/uploads/2012/07/&#1074;&#1086;&#1076;&#1072;-2.gif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Picture backgroun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067944" y="3356992"/>
            <a:ext cx="4618856" cy="296760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5058" name="Picture 2" descr="Птицы, озеро Маныч-Гудил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357686" cy="3600400"/>
          </a:xfrm>
          <a:prstGeom prst="rect">
            <a:avLst/>
          </a:prstGeom>
          <a:noFill/>
        </p:spPr>
      </p:pic>
      <p:pic>
        <p:nvPicPr>
          <p:cNvPr id="45060" name="Picture 4" descr="озеро Маныч-Гудило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573016"/>
            <a:ext cx="4500562" cy="3284984"/>
          </a:xfrm>
          <a:prstGeom prst="rect">
            <a:avLst/>
          </a:prstGeom>
          <a:noFill/>
        </p:spPr>
      </p:pic>
      <p:pic>
        <p:nvPicPr>
          <p:cNvPr id="45062" name="Picture 6" descr="Озеро Маныч-Гудило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7686" y="0"/>
            <a:ext cx="4786314" cy="3652812"/>
          </a:xfrm>
          <a:prstGeom prst="rect">
            <a:avLst/>
          </a:prstGeom>
          <a:noFill/>
        </p:spPr>
      </p:pic>
      <p:pic>
        <p:nvPicPr>
          <p:cNvPr id="7" name="Picture 8" descr="к водопою со всей степи потянулся журавлиный народ Журавль серый Всё живое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9124" y="3645024"/>
            <a:ext cx="4714876" cy="3212976"/>
          </a:xfrm>
          <a:prstGeom prst="rect">
            <a:avLst/>
          </a:prstGeom>
          <a:noFill/>
        </p:spPr>
      </p:pic>
      <p:sp>
        <p:nvSpPr>
          <p:cNvPr id="8" name="Управляющая кнопка: назад 7">
            <a:hlinkClick r:id="" action="ppaction://hlinkshowjump?jump=previousslide" highlightClick="1"/>
          </p:cNvPr>
          <p:cNvSpPr/>
          <p:nvPr/>
        </p:nvSpPr>
        <p:spPr>
          <a:xfrm>
            <a:off x="0" y="6525344"/>
            <a:ext cx="323528" cy="33265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827584" y="6525344"/>
            <a:ext cx="360040" cy="33265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правляющая кнопка: домой 10">
            <a:hlinkClick r:id="" action="ppaction://hlinkshowjump?jump=firstslide" highlightClick="1"/>
          </p:cNvPr>
          <p:cNvSpPr/>
          <p:nvPr/>
        </p:nvSpPr>
        <p:spPr>
          <a:xfrm>
            <a:off x="323528" y="6525344"/>
            <a:ext cx="504056" cy="33265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72008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    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Ящерицы рода василисков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http://100facts.ru/wp-content/uploads/2011/08/ящерица-бегущая-по-воде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142984"/>
            <a:ext cx="3500462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100facts.ru/wp-content/uploads/2011/08/василиск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3214686"/>
            <a:ext cx="4357718" cy="3286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Управляющая кнопка: назад 5">
            <a:hlinkClick r:id="" action="ppaction://hlinkshowjump?jump=previousslide" highlightClick="1"/>
          </p:cNvPr>
          <p:cNvSpPr/>
          <p:nvPr/>
        </p:nvSpPr>
        <p:spPr>
          <a:xfrm>
            <a:off x="0" y="6453336"/>
            <a:ext cx="323528" cy="40466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домой 6">
            <a:hlinkClick r:id="" action="ppaction://hlinkshowjump?jump=firstslide" highlightClick="1"/>
          </p:cNvPr>
          <p:cNvSpPr/>
          <p:nvPr/>
        </p:nvSpPr>
        <p:spPr>
          <a:xfrm>
            <a:off x="323528" y="6453336"/>
            <a:ext cx="360040" cy="40466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683568" y="6453336"/>
            <a:ext cx="432048" cy="40466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067944" y="764704"/>
            <a:ext cx="4618856" cy="5559896"/>
          </a:xfrm>
        </p:spPr>
        <p:txBody>
          <a:bodyPr>
            <a:normAutofit fontScale="62500" lnSpcReduction="20000"/>
          </a:bodyPr>
          <a:lstStyle/>
          <a:p>
            <a:pPr>
              <a:lnSpc>
                <a:spcPct val="120000"/>
              </a:lnSpc>
              <a:buNone/>
            </a:pPr>
            <a:r>
              <a:rPr lang="ru-RU" sz="5100" dirty="0" smtClean="0">
                <a:latin typeface="Monotype Corsiva" pitchFamily="66" charset="0"/>
              </a:rPr>
              <a:t>Не умыться, не напиться</a:t>
            </a:r>
          </a:p>
          <a:p>
            <a:pPr>
              <a:lnSpc>
                <a:spcPct val="120000"/>
              </a:lnSpc>
              <a:buNone/>
            </a:pPr>
            <a:r>
              <a:rPr lang="ru-RU" sz="5100" dirty="0" smtClean="0">
                <a:latin typeface="Monotype Corsiva" pitchFamily="66" charset="0"/>
              </a:rPr>
              <a:t>Без воды.</a:t>
            </a:r>
          </a:p>
          <a:p>
            <a:pPr>
              <a:lnSpc>
                <a:spcPct val="120000"/>
              </a:lnSpc>
              <a:buNone/>
            </a:pPr>
            <a:r>
              <a:rPr lang="ru-RU" sz="5100" dirty="0" smtClean="0">
                <a:latin typeface="Monotype Corsiva" pitchFamily="66" charset="0"/>
              </a:rPr>
              <a:t>Листику не распуститься</a:t>
            </a:r>
          </a:p>
          <a:p>
            <a:pPr>
              <a:lnSpc>
                <a:spcPct val="120000"/>
              </a:lnSpc>
              <a:buNone/>
            </a:pPr>
            <a:r>
              <a:rPr lang="ru-RU" sz="5100" dirty="0" smtClean="0">
                <a:latin typeface="Monotype Corsiva" pitchFamily="66" charset="0"/>
              </a:rPr>
              <a:t>Без воды.</a:t>
            </a:r>
          </a:p>
          <a:p>
            <a:pPr>
              <a:lnSpc>
                <a:spcPct val="120000"/>
              </a:lnSpc>
              <a:buNone/>
            </a:pPr>
            <a:r>
              <a:rPr lang="ru-RU" sz="5100" dirty="0" smtClean="0">
                <a:latin typeface="Monotype Corsiva" pitchFamily="66" charset="0"/>
              </a:rPr>
              <a:t>Без воды прожить не могут</a:t>
            </a:r>
          </a:p>
          <a:p>
            <a:pPr>
              <a:lnSpc>
                <a:spcPct val="120000"/>
              </a:lnSpc>
              <a:buNone/>
            </a:pPr>
            <a:r>
              <a:rPr lang="ru-RU" sz="5100" dirty="0" smtClean="0">
                <a:latin typeface="Monotype Corsiva" pitchFamily="66" charset="0"/>
              </a:rPr>
              <a:t>Птица, зверь и человек,</a:t>
            </a:r>
          </a:p>
          <a:p>
            <a:pPr>
              <a:lnSpc>
                <a:spcPct val="120000"/>
              </a:lnSpc>
              <a:buNone/>
            </a:pPr>
            <a:r>
              <a:rPr lang="ru-RU" sz="5100" dirty="0" smtClean="0">
                <a:latin typeface="Monotype Corsiva" pitchFamily="66" charset="0"/>
              </a:rPr>
              <a:t>И поэтому всегда</a:t>
            </a:r>
          </a:p>
          <a:p>
            <a:pPr>
              <a:lnSpc>
                <a:spcPct val="120000"/>
              </a:lnSpc>
              <a:buNone/>
            </a:pPr>
            <a:r>
              <a:rPr lang="ru-RU" sz="5100" dirty="0" smtClean="0">
                <a:latin typeface="Monotype Corsiva" pitchFamily="66" charset="0"/>
              </a:rPr>
              <a:t>Всем нужна вода.</a:t>
            </a:r>
          </a:p>
          <a:p>
            <a:endParaRPr lang="ru-RU" dirty="0"/>
          </a:p>
        </p:txBody>
      </p:sp>
      <p:pic>
        <p:nvPicPr>
          <p:cNvPr id="4" name="Picture 2" descr="Тема: Откуда в наш дом приходит вода и куда она уходи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6792"/>
            <a:ext cx="3795730" cy="3942978"/>
          </a:xfrm>
          <a:prstGeom prst="rect">
            <a:avLst/>
          </a:prstGeom>
          <a:noFill/>
        </p:spPr>
      </p:pic>
      <p:sp>
        <p:nvSpPr>
          <p:cNvPr id="5" name="Управляющая кнопка: назад 4">
            <a:hlinkClick r:id="" action="ppaction://hlinkshowjump?jump=previousslide" highlightClick="1"/>
          </p:cNvPr>
          <p:cNvSpPr/>
          <p:nvPr/>
        </p:nvSpPr>
        <p:spPr>
          <a:xfrm>
            <a:off x="0" y="6453336"/>
            <a:ext cx="323528" cy="40466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27584" y="6453336"/>
            <a:ext cx="432048" cy="40466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домой 6">
            <a:hlinkClick r:id="" action="ppaction://hlinkshowjump?jump=firstslide" highlightClick="1"/>
          </p:cNvPr>
          <p:cNvSpPr/>
          <p:nvPr/>
        </p:nvSpPr>
        <p:spPr>
          <a:xfrm>
            <a:off x="323528" y="6453336"/>
            <a:ext cx="504056" cy="40466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357166"/>
            <a:ext cx="7772400" cy="64807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Кому нужна вода?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00298" y="1214422"/>
            <a:ext cx="2812952" cy="2084812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Вода нужна всем и человеку ,и животным, и птицам, и рыбам, и растениям, без неё они погибнут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images (49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2844" y="1643050"/>
            <a:ext cx="2276228" cy="1704974"/>
          </a:xfrm>
          <a:prstGeom prst="rect">
            <a:avLst/>
          </a:prstGeom>
        </p:spPr>
      </p:pic>
      <p:pic>
        <p:nvPicPr>
          <p:cNvPr id="8" name="Рисунок 7" descr="images (48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720" y="4000504"/>
            <a:ext cx="2542553" cy="2214578"/>
          </a:xfrm>
          <a:prstGeom prst="rect">
            <a:avLst/>
          </a:prstGeom>
        </p:spPr>
      </p:pic>
      <p:pic>
        <p:nvPicPr>
          <p:cNvPr id="9" name="Рисунок 8" descr="загруженное (19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143636" y="1571612"/>
            <a:ext cx="2605473" cy="1728192"/>
          </a:xfrm>
          <a:prstGeom prst="rect">
            <a:avLst/>
          </a:prstGeom>
        </p:spPr>
      </p:pic>
      <p:pic>
        <p:nvPicPr>
          <p:cNvPr id="21506" name="Picture 2" descr="Животные обитающие в степи: всеядные, хищники, растительноядные. Животный мир степей: природа, фото, картинки, видео. Природа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71802" y="4000504"/>
            <a:ext cx="2500330" cy="2246979"/>
          </a:xfrm>
          <a:prstGeom prst="rect">
            <a:avLst/>
          </a:prstGeom>
          <a:noFill/>
        </p:spPr>
      </p:pic>
      <p:pic>
        <p:nvPicPr>
          <p:cNvPr id="21514" name="Picture 10" descr="Изображения болотных растений - эстафеты с рисунком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15074" y="4000504"/>
            <a:ext cx="2399735" cy="2214578"/>
          </a:xfrm>
          <a:prstGeom prst="rect">
            <a:avLst/>
          </a:prstGeom>
          <a:noFill/>
        </p:spPr>
      </p:pic>
      <p:sp>
        <p:nvSpPr>
          <p:cNvPr id="16" name="Управляющая кнопка: назад 15">
            <a:hlinkClick r:id="" action="ppaction://hlinkshowjump?jump=previousslide" highlightClick="1"/>
          </p:cNvPr>
          <p:cNvSpPr/>
          <p:nvPr/>
        </p:nvSpPr>
        <p:spPr>
          <a:xfrm>
            <a:off x="0" y="6381328"/>
            <a:ext cx="539552" cy="47667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Управляющая кнопка: далее 16">
            <a:hlinkClick r:id="" action="ppaction://hlinkshowjump?jump=nextslide" highlightClick="1"/>
          </p:cNvPr>
          <p:cNvSpPr/>
          <p:nvPr/>
        </p:nvSpPr>
        <p:spPr>
          <a:xfrm>
            <a:off x="1043608" y="6381328"/>
            <a:ext cx="504056" cy="47667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Управляющая кнопка: домой 17">
            <a:hlinkClick r:id="" action="ppaction://hlinkshowjump?jump=firstslide" highlightClick="1"/>
          </p:cNvPr>
          <p:cNvSpPr/>
          <p:nvPr/>
        </p:nvSpPr>
        <p:spPr>
          <a:xfrm>
            <a:off x="539552" y="6381328"/>
            <a:ext cx="504056" cy="47667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214290"/>
            <a:ext cx="7772400" cy="1362456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Зачем нужна вода человеку?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357422" y="1571612"/>
            <a:ext cx="4214842" cy="2077668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Вода нужна человеку каждый день: чтоб пить, готовить пищу, умываться, мыться, стираться, убираться.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images (4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1071546"/>
            <a:ext cx="1944217" cy="1664185"/>
          </a:xfrm>
          <a:prstGeom prst="rect">
            <a:avLst/>
          </a:prstGeom>
        </p:spPr>
      </p:pic>
      <p:pic>
        <p:nvPicPr>
          <p:cNvPr id="6" name="Рисунок 5" descr="images (22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720" y="2928934"/>
            <a:ext cx="1893127" cy="1425327"/>
          </a:xfrm>
          <a:prstGeom prst="rect">
            <a:avLst/>
          </a:prstGeom>
        </p:spPr>
      </p:pic>
      <p:pic>
        <p:nvPicPr>
          <p:cNvPr id="8" name="Рисунок 7" descr="загруженное (16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572264" y="4714884"/>
            <a:ext cx="2388705" cy="1728192"/>
          </a:xfrm>
          <a:prstGeom prst="rect">
            <a:avLst/>
          </a:prstGeom>
        </p:spPr>
      </p:pic>
      <p:pic>
        <p:nvPicPr>
          <p:cNvPr id="9" name="Рисунок 8" descr="загруженное (17)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85720" y="4643446"/>
            <a:ext cx="2471743" cy="1728192"/>
          </a:xfrm>
          <a:prstGeom prst="rect">
            <a:avLst/>
          </a:prstGeom>
        </p:spPr>
      </p:pic>
      <p:pic>
        <p:nvPicPr>
          <p:cNvPr id="11" name="Рисунок 10" descr="images (27)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715140" y="1071546"/>
            <a:ext cx="2137943" cy="1728192"/>
          </a:xfrm>
          <a:prstGeom prst="rect">
            <a:avLst/>
          </a:prstGeom>
        </p:spPr>
      </p:pic>
      <p:pic>
        <p:nvPicPr>
          <p:cNvPr id="12" name="Рисунок 11" descr="images (53)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715140" y="3000372"/>
            <a:ext cx="2220801" cy="1642202"/>
          </a:xfrm>
          <a:prstGeom prst="rect">
            <a:avLst/>
          </a:prstGeom>
        </p:spPr>
      </p:pic>
      <p:pic>
        <p:nvPicPr>
          <p:cNvPr id="13" name="Рисунок 12" descr="images (58)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286116" y="4643446"/>
            <a:ext cx="2658493" cy="1803278"/>
          </a:xfrm>
          <a:prstGeom prst="rect">
            <a:avLst/>
          </a:prstGeom>
        </p:spPr>
      </p:pic>
      <p:sp>
        <p:nvSpPr>
          <p:cNvPr id="14" name="Управляющая кнопка: назад 13">
            <a:hlinkClick r:id="" action="ppaction://hlinkshowjump?jump=previousslide" highlightClick="1"/>
          </p:cNvPr>
          <p:cNvSpPr/>
          <p:nvPr/>
        </p:nvSpPr>
        <p:spPr>
          <a:xfrm>
            <a:off x="0" y="6309320"/>
            <a:ext cx="467544" cy="54868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Управляющая кнопка: далее 14">
            <a:hlinkClick r:id="" action="ppaction://hlinkshowjump?jump=nextslide" highlightClick="1"/>
          </p:cNvPr>
          <p:cNvSpPr/>
          <p:nvPr/>
        </p:nvSpPr>
        <p:spPr>
          <a:xfrm>
            <a:off x="971600" y="6381328"/>
            <a:ext cx="576064" cy="47667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Управляющая кнопка: домой 15">
            <a:hlinkClick r:id="" action="ppaction://hlinkshowjump?jump=firstslide" highlightClick="1"/>
          </p:cNvPr>
          <p:cNvSpPr/>
          <p:nvPr/>
        </p:nvSpPr>
        <p:spPr>
          <a:xfrm>
            <a:off x="467544" y="6381328"/>
            <a:ext cx="504056" cy="47667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6" name="Picture 4" descr="Picture backgroun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47790"/>
            <a:ext cx="8934450" cy="690579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Picture backgroun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images (26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Управляющая кнопка: назад 4">
            <a:hlinkClick r:id="" action="ppaction://hlinkshowjump?jump=previousslide" highlightClick="1"/>
          </p:cNvPr>
          <p:cNvSpPr/>
          <p:nvPr/>
        </p:nvSpPr>
        <p:spPr>
          <a:xfrm>
            <a:off x="0" y="6309320"/>
            <a:ext cx="611560" cy="54868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1187624" y="6381328"/>
            <a:ext cx="720080" cy="47667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домой 6">
            <a:hlinkClick r:id="" action="ppaction://hlinkshowjump?jump=firstslide" highlightClick="1"/>
          </p:cNvPr>
          <p:cNvSpPr/>
          <p:nvPr/>
        </p:nvSpPr>
        <p:spPr>
          <a:xfrm>
            <a:off x="539552" y="6309320"/>
            <a:ext cx="648072" cy="54868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60648"/>
            <a:ext cx="7772400" cy="1362456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Любите и берегите воду!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72066" y="3071810"/>
            <a:ext cx="3521062" cy="1804456"/>
          </a:xfrm>
        </p:spPr>
        <p:txBody>
          <a:bodyPr>
            <a:normAutofit fontScale="25000" lnSpcReduction="20000"/>
          </a:bodyPr>
          <a:lstStyle/>
          <a:p>
            <a:pPr algn="ctr"/>
            <a:r>
              <a:rPr lang="ru-RU" sz="9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Запомни навсегда:</a:t>
            </a:r>
          </a:p>
          <a:p>
            <a:pPr algn="ctr"/>
            <a:r>
              <a:rPr lang="ru-RU" sz="9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Символ жизни на Земле – вода!</a:t>
            </a:r>
          </a:p>
          <a:p>
            <a:pPr algn="ctr"/>
            <a:r>
              <a:rPr lang="ru-RU" sz="9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Экономь ее и береги, -</a:t>
            </a:r>
          </a:p>
          <a:p>
            <a:pPr algn="ctr"/>
            <a:r>
              <a:rPr lang="ru-RU" sz="9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Мы ведь на планете не одни!</a:t>
            </a:r>
          </a:p>
          <a:p>
            <a:pPr algn="ctr"/>
            <a:r>
              <a:rPr lang="ru-RU" sz="9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Воду попусту не лей.</a:t>
            </a:r>
          </a:p>
          <a:p>
            <a:pPr algn="ctr"/>
            <a:r>
              <a:rPr lang="ru-RU" sz="9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Дорожить водой умей!</a:t>
            </a:r>
          </a:p>
          <a:p>
            <a:pPr algn="ctr"/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.</a:t>
            </a:r>
          </a:p>
          <a:p>
            <a:pPr algn="ctr"/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 smtClean="0"/>
          </a:p>
        </p:txBody>
      </p:sp>
      <p:sp>
        <p:nvSpPr>
          <p:cNvPr id="11" name="Управляющая кнопка: назад 10">
            <a:hlinkClick r:id="" action="ppaction://hlinkshowjump?jump=previousslide" highlightClick="1"/>
          </p:cNvPr>
          <p:cNvSpPr/>
          <p:nvPr/>
        </p:nvSpPr>
        <p:spPr>
          <a:xfrm>
            <a:off x="0" y="6381328"/>
            <a:ext cx="395536" cy="47667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971600" y="6381328"/>
            <a:ext cx="432048" cy="47667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Управляющая кнопка: домой 12">
            <a:hlinkClick r:id="" action="ppaction://hlinkshowjump?jump=firstslide" highlightClick="1"/>
          </p:cNvPr>
          <p:cNvSpPr/>
          <p:nvPr/>
        </p:nvSpPr>
        <p:spPr>
          <a:xfrm>
            <a:off x="395536" y="6381328"/>
            <a:ext cx="576064" cy="47667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6" name="Picture 2" descr="Picture backgroun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1714488"/>
            <a:ext cx="4472366" cy="4357718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807" y="3065462"/>
            <a:ext cx="3346450" cy="3792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10" y="0"/>
            <a:ext cx="5093301" cy="3451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71538" y="857232"/>
            <a:ext cx="49021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Что нового узнали на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занятии?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4612" y="2071654"/>
            <a:ext cx="6429388" cy="47863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857620" y="2500306"/>
            <a:ext cx="528638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Оцените свою работу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узнал …….. 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Я научился ………….. 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Я смог ……………. 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Я считаю, что…………….</a:t>
            </a:r>
          </a:p>
          <a:p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4903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11152" y="571480"/>
            <a:ext cx="763284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i="1" dirty="0" smtClean="0"/>
              <a:t>В морях и реках обитает,</a:t>
            </a:r>
            <a:br>
              <a:rPr lang="ru-RU" sz="4000" i="1" dirty="0" smtClean="0"/>
            </a:br>
            <a:r>
              <a:rPr lang="ru-RU" sz="4000" i="1" dirty="0" smtClean="0"/>
              <a:t>Но часто по небу летает,</a:t>
            </a:r>
            <a:br>
              <a:rPr lang="ru-RU" sz="4000" i="1" dirty="0" smtClean="0"/>
            </a:br>
            <a:r>
              <a:rPr lang="ru-RU" sz="4000" i="1" dirty="0" smtClean="0"/>
              <a:t> А как наскучит ей летать,</a:t>
            </a:r>
            <a:br>
              <a:rPr lang="ru-RU" sz="4000" i="1" dirty="0" smtClean="0"/>
            </a:br>
            <a:r>
              <a:rPr lang="ru-RU" sz="4000" i="1" dirty="0" smtClean="0"/>
              <a:t> На землю падает опять.  </a:t>
            </a:r>
            <a:endParaRPr lang="ru-RU" sz="4000" i="1" dirty="0"/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99592" y="6309320"/>
            <a:ext cx="504056" cy="54868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назад 5">
            <a:hlinkClick r:id="" action="ppaction://hlinkshowjump?jump=previousslide" highlightClick="1"/>
          </p:cNvPr>
          <p:cNvSpPr/>
          <p:nvPr/>
        </p:nvSpPr>
        <p:spPr>
          <a:xfrm>
            <a:off x="0" y="6309320"/>
            <a:ext cx="574872" cy="54868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домой 6">
            <a:hlinkClick r:id="" action="ppaction://hlinkshowjump?jump=firstslide" highlightClick="1"/>
          </p:cNvPr>
          <p:cNvSpPr/>
          <p:nvPr/>
        </p:nvSpPr>
        <p:spPr>
          <a:xfrm>
            <a:off x="539552" y="6309320"/>
            <a:ext cx="432048" cy="54868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Содержимое 9" descr="images (3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71471" y="3929066"/>
            <a:ext cx="2743219" cy="2357454"/>
          </a:xfrm>
          <a:prstGeom prst="rect">
            <a:avLst/>
          </a:prstGeom>
        </p:spPr>
      </p:pic>
      <p:pic>
        <p:nvPicPr>
          <p:cNvPr id="11" name="Рисунок 10" descr="http://будь-здоровым.рф/wp-content/uploads/2012/07/вода-2-300x206.gif">
            <a:hlinkClick r:id="rId3" tgtFrame="&quot;_blank&quot;" tooltip="&quot;вода источник жизни&quot;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43570" y="3857628"/>
            <a:ext cx="2857520" cy="2500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http://900igr.net/datas/okruzhajuschij-mir/Iskusstvennye-vodojomy/0017-017-Spasibo-za-vnimani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0968"/>
            <a:ext cx="9144000" cy="6827031"/>
          </a:xfrm>
          <a:prstGeom prst="rect">
            <a:avLst/>
          </a:prstGeom>
          <a:noFill/>
        </p:spPr>
      </p:pic>
      <p:sp>
        <p:nvSpPr>
          <p:cNvPr id="6" name="Управляющая кнопка: назад 5">
            <a:hlinkClick r:id="" action="ppaction://hlinkshowjump?jump=previousslide" highlightClick="1"/>
          </p:cNvPr>
          <p:cNvSpPr/>
          <p:nvPr/>
        </p:nvSpPr>
        <p:spPr>
          <a:xfrm>
            <a:off x="0" y="6525344"/>
            <a:ext cx="323528" cy="33265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755576" y="6525344"/>
            <a:ext cx="360040" cy="33265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домой 7">
            <a:hlinkClick r:id="" action="ppaction://hlinkshowjump?jump=firstslide" highlightClick="1"/>
          </p:cNvPr>
          <p:cNvSpPr/>
          <p:nvPr/>
        </p:nvSpPr>
        <p:spPr>
          <a:xfrm>
            <a:off x="323528" y="6525344"/>
            <a:ext cx="432048" cy="33265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F:\25.11\0a5a2e26-5709-5916-8da0-c880f0c0cefa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548680"/>
            <a:ext cx="7128792" cy="136815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800" i="1" dirty="0" smtClean="0"/>
              <a:t>Где мы можем встретить воду?</a:t>
            </a:r>
            <a:endParaRPr lang="ru-RU" sz="4800" i="1" dirty="0"/>
          </a:p>
        </p:txBody>
      </p:sp>
      <p:sp>
        <p:nvSpPr>
          <p:cNvPr id="12" name="Текст 1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 descr="images (11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1628800"/>
            <a:ext cx="2495550" cy="2157390"/>
          </a:xfrm>
          <a:prstGeom prst="rect">
            <a:avLst/>
          </a:prstGeom>
        </p:spPr>
      </p:pic>
      <p:pic>
        <p:nvPicPr>
          <p:cNvPr id="6" name="Рисунок 5" descr="загруженное (8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75856" y="2132856"/>
            <a:ext cx="2466975" cy="1847850"/>
          </a:xfrm>
          <a:prstGeom prst="rect">
            <a:avLst/>
          </a:prstGeom>
        </p:spPr>
      </p:pic>
      <p:pic>
        <p:nvPicPr>
          <p:cNvPr id="8" name="Рисунок 7" descr="images (16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79512" y="4357694"/>
            <a:ext cx="2502024" cy="2099952"/>
          </a:xfrm>
          <a:prstGeom prst="rect">
            <a:avLst/>
          </a:prstGeom>
        </p:spPr>
      </p:pic>
      <p:pic>
        <p:nvPicPr>
          <p:cNvPr id="9" name="Рисунок 8" descr="загруженное (10)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084168" y="4357694"/>
            <a:ext cx="2505075" cy="1980226"/>
          </a:xfrm>
          <a:prstGeom prst="rect">
            <a:avLst/>
          </a:prstGeom>
        </p:spPr>
      </p:pic>
      <p:pic>
        <p:nvPicPr>
          <p:cNvPr id="11" name="Picture 5" descr="53350b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91193" y="1556792"/>
            <a:ext cx="2722254" cy="2232248"/>
          </a:xfrm>
          <a:prstGeom prst="rect">
            <a:avLst/>
          </a:prstGeom>
          <a:noFill/>
        </p:spPr>
      </p:pic>
      <p:pic>
        <p:nvPicPr>
          <p:cNvPr id="13" name="Picture 2" descr="http://img2.vetton.ru/upl/1000/2/vetton_ru_eyebrookreservoirleicestershireengland-2000x1333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059832" y="4365104"/>
            <a:ext cx="2668906" cy="2060848"/>
          </a:xfrm>
          <a:prstGeom prst="rect">
            <a:avLst/>
          </a:prstGeom>
          <a:noFill/>
        </p:spPr>
      </p:pic>
      <p:sp>
        <p:nvSpPr>
          <p:cNvPr id="14" name="Управляющая кнопка: назад 13">
            <a:hlinkClick r:id="" action="ppaction://hlinkshowjump?jump=previousslide" highlightClick="1"/>
          </p:cNvPr>
          <p:cNvSpPr/>
          <p:nvPr/>
        </p:nvSpPr>
        <p:spPr>
          <a:xfrm>
            <a:off x="0" y="6381328"/>
            <a:ext cx="467544" cy="47667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Управляющая кнопка: далее 14">
            <a:hlinkClick r:id="" action="ppaction://hlinkshowjump?jump=nextslide" highlightClick="1"/>
          </p:cNvPr>
          <p:cNvSpPr/>
          <p:nvPr/>
        </p:nvSpPr>
        <p:spPr>
          <a:xfrm>
            <a:off x="899592" y="6381328"/>
            <a:ext cx="576064" cy="47667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Управляющая кнопка: домой 15">
            <a:hlinkClick r:id="" action="ppaction://hlinkshowjump?jump=firstslide" highlightClick="1"/>
          </p:cNvPr>
          <p:cNvSpPr/>
          <p:nvPr/>
        </p:nvSpPr>
        <p:spPr>
          <a:xfrm>
            <a:off x="467544" y="6381328"/>
            <a:ext cx="432048" cy="47667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19985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7200" dirty="0" smtClean="0">
                <a:solidFill>
                  <a:schemeClr val="bg1"/>
                </a:solidFill>
                <a:latin typeface="Monotype Corsiva" pitchFamily="66" charset="0"/>
              </a:rPr>
              <a:t>   </a:t>
            </a:r>
            <a:r>
              <a:rPr lang="ru-RU" sz="7200" dirty="0" smtClean="0">
                <a:latin typeface="Monotype Corsiva" pitchFamily="66" charset="0"/>
              </a:rPr>
              <a:t>А вы знаете что…..</a:t>
            </a:r>
            <a:endParaRPr lang="ru-RU" sz="7200" dirty="0">
              <a:latin typeface="Monotype Corsiva" pitchFamily="66" charset="0"/>
            </a:endParaRPr>
          </a:p>
        </p:txBody>
      </p:sp>
      <p:pic>
        <p:nvPicPr>
          <p:cNvPr id="1026" name="Picture 2" descr="Тема: Откуда в наш дом приходит вода и куда она уходи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2636912"/>
            <a:ext cx="3716859" cy="3861048"/>
          </a:xfrm>
          <a:prstGeom prst="rect">
            <a:avLst/>
          </a:prstGeom>
          <a:noFill/>
        </p:spPr>
      </p:pic>
      <p:sp>
        <p:nvSpPr>
          <p:cNvPr id="9" name="Управляющая кнопка: назад 8">
            <a:hlinkClick r:id="" action="ppaction://hlinkshowjump?jump=previousslide" highlightClick="1"/>
          </p:cNvPr>
          <p:cNvSpPr/>
          <p:nvPr/>
        </p:nvSpPr>
        <p:spPr>
          <a:xfrm>
            <a:off x="0" y="6381328"/>
            <a:ext cx="395536" cy="47667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домой 9">
            <a:hlinkClick r:id="" action="ppaction://hlinkshowjump?jump=firstslide" highlightClick="1"/>
          </p:cNvPr>
          <p:cNvSpPr/>
          <p:nvPr/>
        </p:nvSpPr>
        <p:spPr>
          <a:xfrm>
            <a:off x="395536" y="6381328"/>
            <a:ext cx="504056" cy="47667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899592" y="6381328"/>
            <a:ext cx="504056" cy="47667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59832" y="1935480"/>
            <a:ext cx="5626968" cy="438912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7890" name="Picture 2" descr="Самая чистая вода в Финляндии. - Финляндия 2014. Всё о Финляндии. Отдых, шоппинг, работа, учеба. Достопримечательности Финлянд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214290"/>
            <a:ext cx="8215370" cy="6143668"/>
          </a:xfrm>
          <a:prstGeom prst="rect">
            <a:avLst/>
          </a:prstGeom>
          <a:noFill/>
        </p:spPr>
      </p:pic>
      <p:sp>
        <p:nvSpPr>
          <p:cNvPr id="7" name="Управляющая кнопка: назад 6">
            <a:hlinkClick r:id="" action="ppaction://hlinkshowjump?jump=previousslide" highlightClick="1"/>
          </p:cNvPr>
          <p:cNvSpPr/>
          <p:nvPr/>
        </p:nvSpPr>
        <p:spPr>
          <a:xfrm>
            <a:off x="0" y="6453336"/>
            <a:ext cx="395536" cy="40466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домой 7">
            <a:hlinkClick r:id="" action="ppaction://hlinkshowjump?jump=firstslide" highlightClick="1"/>
          </p:cNvPr>
          <p:cNvSpPr/>
          <p:nvPr/>
        </p:nvSpPr>
        <p:spPr>
          <a:xfrm>
            <a:off x="395536" y="6453336"/>
            <a:ext cx="504056" cy="40466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899592" y="6453336"/>
            <a:ext cx="504056" cy="40466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http://www.krasfun.ru/images/2014/4/a437e_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255" y="285728"/>
            <a:ext cx="8043489" cy="61436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6866" name="Picture 2" descr="http://achampionsound.com/Official/wp-content/uploads/2013/03/HiddenTruth-700x89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36526"/>
            <a:ext cx="4816475" cy="6994525"/>
          </a:xfrm>
          <a:prstGeom prst="rect">
            <a:avLst/>
          </a:prstGeom>
          <a:noFill/>
        </p:spPr>
      </p:pic>
      <p:pic>
        <p:nvPicPr>
          <p:cNvPr id="36868" name="Picture 4" descr="http://3d.ofme.ru/pages/gallery/iceber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62177" y="-171400"/>
            <a:ext cx="4981823" cy="7029400"/>
          </a:xfrm>
          <a:prstGeom prst="rect">
            <a:avLst/>
          </a:prstGeom>
          <a:noFill/>
        </p:spPr>
      </p:pic>
      <p:sp>
        <p:nvSpPr>
          <p:cNvPr id="6" name="Управляющая кнопка: назад 5">
            <a:hlinkClick r:id="" action="ppaction://hlinkshowjump?jump=previousslide" highlightClick="1"/>
          </p:cNvPr>
          <p:cNvSpPr/>
          <p:nvPr/>
        </p:nvSpPr>
        <p:spPr>
          <a:xfrm>
            <a:off x="0" y="6381328"/>
            <a:ext cx="539552" cy="47667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домой 6">
            <a:hlinkClick r:id="" action="ppaction://hlinkshowjump?jump=firstslide" highlightClick="1"/>
          </p:cNvPr>
          <p:cNvSpPr/>
          <p:nvPr/>
        </p:nvSpPr>
        <p:spPr>
          <a:xfrm>
            <a:off x="539552" y="6381328"/>
            <a:ext cx="432048" cy="47667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971600" y="6381328"/>
            <a:ext cx="504056" cy="47667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http://club.foto.ru/gallery/images/photo/2005/12/26/5436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932040" cy="3528393"/>
          </a:xfrm>
          <a:prstGeom prst="rect">
            <a:avLst/>
          </a:prstGeom>
          <a:noFill/>
        </p:spPr>
      </p:pic>
      <p:pic>
        <p:nvPicPr>
          <p:cNvPr id="1028" name="Picture 4" descr="http://www.nn.ru/data/forum/images/2014-01/84002163-800x800x85_2e90cc58f92f29381f121a4b089b8d9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0"/>
            <a:ext cx="4860032" cy="3454053"/>
          </a:xfrm>
          <a:prstGeom prst="rect">
            <a:avLst/>
          </a:prstGeom>
          <a:noFill/>
        </p:spPr>
      </p:pic>
      <p:pic>
        <p:nvPicPr>
          <p:cNvPr id="1030" name="Picture 6" descr="http://www.krasnogorskonline.ru/_nw/36/5257714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501008"/>
            <a:ext cx="9144000" cy="3356992"/>
          </a:xfrm>
          <a:prstGeom prst="rect">
            <a:avLst/>
          </a:prstGeom>
          <a:noFill/>
        </p:spPr>
      </p:pic>
      <p:sp>
        <p:nvSpPr>
          <p:cNvPr id="7" name="Управляющая кнопка: назад 6">
            <a:hlinkClick r:id="" action="ppaction://hlinkshowjump?jump=previousslide" highlightClick="1"/>
          </p:cNvPr>
          <p:cNvSpPr/>
          <p:nvPr/>
        </p:nvSpPr>
        <p:spPr>
          <a:xfrm>
            <a:off x="0" y="6453336"/>
            <a:ext cx="467544" cy="40466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домой 7">
            <a:hlinkClick r:id="" action="ppaction://hlinkshowjump?jump=firstslide" highlightClick="1"/>
          </p:cNvPr>
          <p:cNvSpPr/>
          <p:nvPr/>
        </p:nvSpPr>
        <p:spPr>
          <a:xfrm>
            <a:off x="395536" y="6453336"/>
            <a:ext cx="576064" cy="40466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5580112" y="6597352"/>
            <a:ext cx="45719" cy="4571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971600" y="6453336"/>
            <a:ext cx="504056" cy="40466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491</TotalTime>
  <Words>166</Words>
  <Application>Microsoft Office PowerPoint</Application>
  <PresentationFormat>Экран (4:3)</PresentationFormat>
  <Paragraphs>31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Слайд 1</vt:lpstr>
      <vt:lpstr>Слайд 2</vt:lpstr>
      <vt:lpstr>Слайд 3</vt:lpstr>
      <vt:lpstr>Где мы можем встретить воду?</vt:lpstr>
      <vt:lpstr>Слайд 5</vt:lpstr>
      <vt:lpstr>Слайд 6</vt:lpstr>
      <vt:lpstr>Слайд 7</vt:lpstr>
      <vt:lpstr>Слайд 8</vt:lpstr>
      <vt:lpstr>Слайд 9</vt:lpstr>
      <vt:lpstr>Слайд 10</vt:lpstr>
      <vt:lpstr>      Ящерицы рода василисков</vt:lpstr>
      <vt:lpstr>Слайд 12</vt:lpstr>
      <vt:lpstr>Кому нужна вода?</vt:lpstr>
      <vt:lpstr>Зачем нужна вода человеку?</vt:lpstr>
      <vt:lpstr>Слайд 15</vt:lpstr>
      <vt:lpstr>Слайд 16</vt:lpstr>
      <vt:lpstr>Слайд 17</vt:lpstr>
      <vt:lpstr>Любите и берегите воду!</vt:lpstr>
      <vt:lpstr>Слайд 19</vt:lpstr>
      <vt:lpstr>Слайд 20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НУЖНАЯ И ВАЖНАЯ ВОДА</dc:title>
  <dc:creator>PC</dc:creator>
  <cp:lastModifiedBy>Виктория</cp:lastModifiedBy>
  <cp:revision>60</cp:revision>
  <dcterms:created xsi:type="dcterms:W3CDTF">2014-03-10T10:45:51Z</dcterms:created>
  <dcterms:modified xsi:type="dcterms:W3CDTF">2024-12-01T22:50:04Z</dcterms:modified>
</cp:coreProperties>
</file>