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66" r:id="rId13"/>
    <p:sldId id="267" r:id="rId14"/>
    <p:sldId id="268" r:id="rId15"/>
    <p:sldId id="270" r:id="rId16"/>
    <p:sldId id="278" r:id="rId17"/>
    <p:sldId id="277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7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734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F54C8-6AB7-429F-A216-C8E95BE2EA16}" type="datetimeFigureOut">
              <a:rPr lang="ru-RU" smtClean="0"/>
              <a:t>26.09.2021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5F3AD3-BA7E-422A-AEC8-E265EC4C6B6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5F3AD3-BA7E-422A-AEC8-E265EC4C6B65}" type="slidenum">
              <a:rPr lang="ru-RU" smtClean="0"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76B1-82E2-4993-873F-8B71A62C322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B5E7-D176-4D27-8FBD-B404D339A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76B1-82E2-4993-873F-8B71A62C322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B5E7-D176-4D27-8FBD-B404D339A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76B1-82E2-4993-873F-8B71A62C322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B5E7-D176-4D27-8FBD-B404D339A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76B1-82E2-4993-873F-8B71A62C322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B5E7-D176-4D27-8FBD-B404D339A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76B1-82E2-4993-873F-8B71A62C322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B5E7-D176-4D27-8FBD-B404D339A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76B1-82E2-4993-873F-8B71A62C322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B5E7-D176-4D27-8FBD-B404D339A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76B1-82E2-4993-873F-8B71A62C322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B5E7-D176-4D27-8FBD-B404D339A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76B1-82E2-4993-873F-8B71A62C322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B5E7-D176-4D27-8FBD-B404D339A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76B1-82E2-4993-873F-8B71A62C322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B5E7-D176-4D27-8FBD-B404D339A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76B1-82E2-4993-873F-8B71A62C322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B5E7-D176-4D27-8FBD-B404D339A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76B1-82E2-4993-873F-8B71A62C322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B5E7-D176-4D27-8FBD-B404D339A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A76B1-82E2-4993-873F-8B71A62C322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3B5E7-D176-4D27-8FBD-B404D339A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0"/>
            <a:ext cx="7772400" cy="3243284"/>
          </a:xfrm>
        </p:spPr>
        <p:txBody>
          <a:bodyPr>
            <a:normAutofit/>
          </a:bodyPr>
          <a:lstStyle/>
          <a:p>
            <a:r>
              <a:rPr lang="ru-RU" sz="8800" dirty="0" smtClean="0"/>
              <a:t>Круглый стол</a:t>
            </a:r>
            <a:endParaRPr lang="ru-RU" sz="8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678" y="2420888"/>
            <a:ext cx="5929322" cy="2638428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«Роль семьи в профилактике  </a:t>
            </a:r>
          </a:p>
          <a:p>
            <a:r>
              <a:rPr lang="ru-RU" sz="6000" dirty="0" smtClean="0">
                <a:solidFill>
                  <a:srgbClr val="FF0000"/>
                </a:solidFill>
              </a:rPr>
              <a:t>ДДТТ»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8196" name="Picture 4" descr="C:\Users\user\Documents\школа\ПДД\КАРТИНКИ ПДД\светофор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47886"/>
            <a:ext cx="3923379" cy="441011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95936" y="5805264"/>
            <a:ext cx="43513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Подготовила : учитель начальных классов </a:t>
            </a:r>
          </a:p>
          <a:p>
            <a:r>
              <a:rPr lang="ru-RU" dirty="0" smtClean="0"/>
              <a:t>БОУ г.Омска «Лицей № 143»</a:t>
            </a:r>
          </a:p>
          <a:p>
            <a:r>
              <a:rPr lang="ru-RU" dirty="0" smtClean="0"/>
              <a:t>Силаева </a:t>
            </a:r>
            <a:r>
              <a:rPr lang="ru-RU" dirty="0" smtClean="0"/>
              <a:t>С</a:t>
            </a:r>
            <a:r>
              <a:rPr lang="ru-RU" dirty="0" smtClean="0"/>
              <a:t>ветлана </a:t>
            </a:r>
            <a:r>
              <a:rPr lang="ru-RU" dirty="0" smtClean="0"/>
              <a:t>В</a:t>
            </a:r>
            <a:r>
              <a:rPr lang="ru-RU" dirty="0" smtClean="0"/>
              <a:t>ячеславовна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user\Desktop\ФОТО ПДД\P27-11-14_10.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C:\Users\user\Documents\школа\ПДД\КАРТИНКИ ПДД\соблюдай ПДД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714620"/>
            <a:ext cx="4000528" cy="3990000"/>
          </a:xfrm>
          <a:prstGeom prst="rect">
            <a:avLst/>
          </a:prstGeom>
          <a:noFill/>
        </p:spPr>
      </p:pic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1357290" y="243243"/>
            <a:ext cx="778671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Black" pitchFamily="34" charset="0"/>
                <a:ea typeface="Calibri" pitchFamily="34" charset="0"/>
                <a:cs typeface="Aharoni" pitchFamily="2" charset="-79"/>
              </a:rPr>
              <a:t>Интеллектуально-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Black" pitchFamily="34" charset="0"/>
                <a:ea typeface="Calibri" pitchFamily="34" charset="0"/>
                <a:cs typeface="Aharoni" pitchFamily="2" charset="-79"/>
              </a:rPr>
              <a:t> познавательная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 Black" pitchFamily="34" charset="0"/>
              <a:cs typeface="Aharoni" pitchFamily="2" charset="-79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Black" pitchFamily="34" charset="0"/>
                <a:ea typeface="Calibri" pitchFamily="34" charset="0"/>
                <a:cs typeface="Aharoni" pitchFamily="2" charset="-79"/>
              </a:rPr>
              <a:t>    игра «Жезл»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\Desktop\ФОТО ПДД\WP_0011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ser\Desktop\ФОТО ПДД\WP_0011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user\Desktop\ФОТО ПДД\WP_0010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 descr="C:\Users\user\Desktop\ФОТО ПДД\WP_0010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C:\Users\user\Documents\школа\ПДД\КАРТИНКИ ПДД\соблюдай ПДД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714620"/>
            <a:ext cx="4000528" cy="3990000"/>
          </a:xfrm>
          <a:prstGeom prst="rect">
            <a:avLst/>
          </a:prstGeom>
          <a:noFill/>
        </p:spPr>
      </p:pic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1357290" y="1074239"/>
            <a:ext cx="778671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 Black" pitchFamily="34" charset="0"/>
                <a:ea typeface="Calibri" pitchFamily="34" charset="0"/>
                <a:cs typeface="Aharoni" pitchFamily="2" charset="-79"/>
              </a:rPr>
              <a:t>Квест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Black" pitchFamily="34" charset="0"/>
                <a:ea typeface="Calibri" pitchFamily="34" charset="0"/>
                <a:cs typeface="Aharoni" pitchFamily="2" charset="-79"/>
              </a:rPr>
              <a:t> по ПДД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Знаки ПДД, ребусы\Загадки по ПДД картин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825"/>
            <a:ext cx="9144000" cy="684917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Знаки ПДД, ребусы\Ребусы по ПДД картин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783" y="0"/>
            <a:ext cx="9155783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Знаки ПДД, ребусы\Ребусы по ПДД\зна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6224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Конкурс аппликаций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«Соблюдай ПДД!»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user\Desktop\ФОТО ПДД\P27-11-14_10.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144000" cy="52578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Знаки ПДД, ребусы\Ребусы по ПДД\улиц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4930"/>
            <a:ext cx="9144000" cy="678307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Знаки ПДД, ребусы\Ребусы по ПДД\трамва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8063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esktop\Знаки ПДД, ребусы\Ребусы по ПДД\дорог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1340768"/>
            <a:ext cx="9685076" cy="387403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\Desktop\Знаки ПДД, ребусы\Ребусы по ПДД\Перехо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251528" cy="3700611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\Desktop\Знаки ПДД, ребусы\Ребусы по ПДД\светофо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ocuments\школа\ПДД\КАРТИНКИ ПДД\соблюдайте ПД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ФОТО ПДД\P27-11-14_10.1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ФОТО ПДД\P27-11-14_10.16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ФОТО ПДД\P27-11-14_10.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ФОТО ПДД\P27-11-14_10.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ФОТО ПДД\P27-11-14_10.1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ФОТО ПДД\P27-11-14_10.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user\Desktop\ФОТО ПДД\P27-11-14_10.1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38</Words>
  <Application>Microsoft Office PowerPoint</Application>
  <PresentationFormat>Экран (4:3)</PresentationFormat>
  <Paragraphs>12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Круглый стол</vt:lpstr>
      <vt:lpstr>Конкурс аппликаций  «Соблюдай ПДД!»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Круглый стол</dc:title>
  <dc:creator>user</dc:creator>
  <cp:lastModifiedBy>1</cp:lastModifiedBy>
  <cp:revision>14</cp:revision>
  <dcterms:created xsi:type="dcterms:W3CDTF">2014-12-07T07:17:43Z</dcterms:created>
  <dcterms:modified xsi:type="dcterms:W3CDTF">2021-09-26T17:00:16Z</dcterms:modified>
</cp:coreProperties>
</file>