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83" r:id="rId5"/>
    <p:sldId id="278" r:id="rId6"/>
    <p:sldId id="279" r:id="rId7"/>
    <p:sldId id="280" r:id="rId8"/>
    <p:sldId id="281" r:id="rId9"/>
    <p:sldId id="282" r:id="rId10"/>
    <p:sldId id="269" r:id="rId11"/>
    <p:sldId id="270" r:id="rId12"/>
    <p:sldId id="271" r:id="rId13"/>
    <p:sldId id="262" r:id="rId14"/>
    <p:sldId id="272" r:id="rId15"/>
    <p:sldId id="257" r:id="rId16"/>
    <p:sldId id="258" r:id="rId17"/>
    <p:sldId id="273" r:id="rId18"/>
    <p:sldId id="259" r:id="rId19"/>
    <p:sldId id="260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56" autoAdjust="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8159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02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261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479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17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528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0610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9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2040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4768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693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A7C9B-1C56-4EBC-975F-020CD54DEAD0}" type="datetimeFigureOut">
              <a:rPr lang="ru-RU" smtClean="0"/>
              <a:t>24.11.2020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2DEFF2-E446-43D5-8FEB-26A2F20D9D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139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Уход за руками с сердцем — стоковый векто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68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86269" y="0"/>
            <a:ext cx="86870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Милосердие и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сострадание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5589240"/>
            <a:ext cx="28856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/>
              <a:t>М</a:t>
            </a:r>
            <a:r>
              <a:rPr lang="ru-RU" dirty="0" smtClean="0"/>
              <a:t>БОУ лицей г. Янаул РБ</a:t>
            </a:r>
          </a:p>
          <a:p>
            <a:r>
              <a:rPr lang="ru-RU" dirty="0" smtClean="0"/>
              <a:t>Ванюшина Светлана</a:t>
            </a:r>
          </a:p>
          <a:p>
            <a:r>
              <a:rPr lang="ru-RU" dirty="0" err="1" smtClean="0"/>
              <a:t>Минлегареевна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5466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00" cy="687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3498" y="276034"/>
            <a:ext cx="80413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Тема урока: Милосердие и сострадание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412776"/>
            <a:ext cx="806849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Что такое милосердие?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Что такое сострадание?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Какими качествами должен обладать </a:t>
            </a:r>
          </a:p>
          <a:p>
            <a:r>
              <a:rPr lang="ru-RU" sz="3200" dirty="0" smtClean="0"/>
              <a:t>милосердный человек?</a:t>
            </a:r>
          </a:p>
          <a:p>
            <a:r>
              <a:rPr lang="ru-RU" sz="3200" dirty="0" smtClean="0"/>
              <a:t>4. Как человек может проявить милосердие?</a:t>
            </a:r>
          </a:p>
          <a:p>
            <a:r>
              <a:rPr lang="ru-RU" sz="3200" dirty="0" smtClean="0"/>
              <a:t>5. Можно ли научиться милосердию?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802431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15816" y="1772816"/>
            <a:ext cx="38468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Дуга 4"/>
          <p:cNvSpPr/>
          <p:nvPr/>
        </p:nvSpPr>
        <p:spPr>
          <a:xfrm>
            <a:off x="4644186" y="1772816"/>
            <a:ext cx="1224136" cy="914400"/>
          </a:xfrm>
          <a:prstGeom prst="arc">
            <a:avLst>
              <a:gd name="adj1" fmla="val 11462141"/>
              <a:gd name="adj2" fmla="val 21056034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Дуга 6"/>
          <p:cNvSpPr/>
          <p:nvPr/>
        </p:nvSpPr>
        <p:spPr>
          <a:xfrm>
            <a:off x="3059832" y="1781746"/>
            <a:ext cx="1224136" cy="914400"/>
          </a:xfrm>
          <a:prstGeom prst="arc">
            <a:avLst>
              <a:gd name="adj1" fmla="val 11462141"/>
              <a:gd name="adj2" fmla="val 21056034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4778" y="332656"/>
            <a:ext cx="80344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«милосердие» и «сострадание»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022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Толковый словарь Ожегова онлай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88640"/>
            <a:ext cx="8736905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2564904"/>
            <a:ext cx="844776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готовность помочь кому-нибудь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 сострадания, человеколюбия.</a:t>
            </a:r>
          </a:p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жалость, сочувствие,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вызываемое чьим-нибудь несчастьем, горем.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9737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layer.myshared.ru/6/576538/slides/slide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80842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483768" y="190381"/>
            <a:ext cx="36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268760"/>
            <a:ext cx="9454704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Притча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рассказ с нравоучением.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Самарянин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житель одной местности.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Левит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представитель одного из израильских родов.</a:t>
            </a:r>
          </a:p>
          <a:p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Динарий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название римской серебряной монеты.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827584" y="2396353"/>
            <a:ext cx="72008" cy="96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1331640" y="1844824"/>
            <a:ext cx="72008" cy="1440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911540" y="2837163"/>
            <a:ext cx="72008" cy="12824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984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Кто мой ближний? Что об этом говорит притча о добром самарянине | Святая  Русь | Яндекс Дзен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6926" y="0"/>
            <a:ext cx="5685942" cy="385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940152" y="476672"/>
            <a:ext cx="4491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838841"/>
            <a:ext cx="8584506" cy="301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693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064 - Притча о добром самарянине (Russian) - YouTub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83" y="1"/>
            <a:ext cx="6949017" cy="5211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211765"/>
            <a:ext cx="6861175" cy="1646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386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ptcloud3.ams3.digitaloceanspaces.com/slides/pics/000/410/238/original/Slide13.jpg?14801865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5308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Притча о добром самарянине / Православие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81390"/>
            <a:ext cx="9252519" cy="693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99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3109913"/>
            <a:ext cx="14287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>
            <a:spLocks noChangeArrowheads="1"/>
          </p:cNvSpPr>
          <p:nvPr/>
        </p:nvSpPr>
        <p:spPr bwMode="auto">
          <a:xfrm>
            <a:off x="3857625" y="1340768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Овал 3"/>
          <p:cNvSpPr>
            <a:spLocks noChangeArrowheads="1"/>
          </p:cNvSpPr>
          <p:nvPr/>
        </p:nvSpPr>
        <p:spPr bwMode="auto">
          <a:xfrm>
            <a:off x="6084168" y="2159149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6419763" y="4149080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6" name="Овал 5"/>
          <p:cNvSpPr>
            <a:spLocks noChangeArrowheads="1"/>
          </p:cNvSpPr>
          <p:nvPr/>
        </p:nvSpPr>
        <p:spPr bwMode="auto">
          <a:xfrm>
            <a:off x="4067944" y="4729239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7" name="Овал 6"/>
          <p:cNvSpPr>
            <a:spLocks noChangeArrowheads="1"/>
          </p:cNvSpPr>
          <p:nvPr/>
        </p:nvSpPr>
        <p:spPr bwMode="auto">
          <a:xfrm>
            <a:off x="1403648" y="4045956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sp>
        <p:nvSpPr>
          <p:cNvPr id="8" name="Овал 7"/>
          <p:cNvSpPr>
            <a:spLocks noChangeArrowheads="1"/>
          </p:cNvSpPr>
          <p:nvPr/>
        </p:nvSpPr>
        <p:spPr bwMode="auto">
          <a:xfrm>
            <a:off x="1453774" y="2159149"/>
            <a:ext cx="1419225" cy="628650"/>
          </a:xfrm>
          <a:prstGeom prst="ellipse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>
              <a:spcAft>
                <a:spcPts val="0"/>
              </a:spcAft>
            </a:pPr>
            <a:endParaRPr lang="ru-RU" sz="1000" dirty="0">
              <a:effectLst/>
              <a:latin typeface="Times New Roman"/>
              <a:ea typeface="Times New Roman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5286375" y="2787799"/>
            <a:ext cx="797793" cy="49718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2987824" y="3748088"/>
            <a:ext cx="869801" cy="5330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4572000" y="2159149"/>
            <a:ext cx="0" cy="81151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2822873" y="2787799"/>
            <a:ext cx="986576" cy="5045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70163" y="3942833"/>
            <a:ext cx="0" cy="63829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07880" y="3748088"/>
            <a:ext cx="1092312" cy="53304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9552" y="476672"/>
            <a:ext cx="879388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Перед Вами слова:</a:t>
            </a: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 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сопереживание, терпимость, равнодушие, чуткость,</a:t>
            </a:r>
          </a:p>
          <a:p>
            <a:pPr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 любовь, жестокость, сочувствие, доброта, безжалостность, уважение, жалость, эгоизм.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Выберите из этих слов те, которые относятся к милосердию и заполните схему </a:t>
            </a:r>
          </a:p>
          <a:p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Times New Roman"/>
              </a:rPr>
              <a:t>в тетради?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r>
              <a:rPr lang="ru-RU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7770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0 заповедей Божьих и 7 грехов - презентация онлай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745"/>
            <a:ext cx="9144000" cy="6849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2236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AppData\Local\Temp\Rar$DIa3920.38651\AG8LxPZMbL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62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548680"/>
            <a:ext cx="886236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Доброе слово                         кто добра не творит никому.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 тому,                              будешь всем милее.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любит добрые дела        а злого жалуют.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Живи добрее,                         лучше мягкого пирога.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Доброго чтут,                         тому и жизнь мила.</a:t>
            </a: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029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2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297980"/>
            <a:ext cx="8746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СИНКВЕЙН со словами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 и милосердие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1095" y="1268760"/>
            <a:ext cx="807336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Сострадание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1.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Милосердие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2 прилагательных</a:t>
            </a:r>
          </a:p>
          <a:p>
            <a:pPr marL="342900" indent="-342900">
              <a:buAutoNum type="arabicPeriod" startAt="3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глагола</a:t>
            </a:r>
          </a:p>
          <a:p>
            <a:pPr marL="342900" indent="-342900">
              <a:buAutoNum type="arabicPeriod" startAt="3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это фраза из слов, показывающая отношение к теме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602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AppData\Local\Temp\Rar$DIa3920.43196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72095"/>
            <a:ext cx="9142396" cy="6856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836712"/>
            <a:ext cx="789703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Рефлексия. Итог урока. Домашнее задание.</a:t>
            </a: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</a:rPr>
              <a:t>- Что вас поразило на сегодняшнем уроке?</a:t>
            </a:r>
            <a:br>
              <a:rPr lang="ru-RU" sz="2800" dirty="0" smtClean="0">
                <a:effectLst/>
                <a:latin typeface="Times New Roman"/>
                <a:ea typeface="Calibri"/>
              </a:rPr>
            </a:br>
            <a:r>
              <a:rPr lang="ru-RU" sz="2800" dirty="0" smtClean="0">
                <a:effectLst/>
                <a:latin typeface="Times New Roman"/>
                <a:ea typeface="Calibri"/>
              </a:rPr>
              <a:t>- Над чем заставил задуматься урок?</a:t>
            </a:r>
            <a:br>
              <a:rPr lang="ru-RU" sz="2800" dirty="0" smtClean="0">
                <a:effectLst/>
                <a:latin typeface="Times New Roman"/>
                <a:ea typeface="Calibri"/>
              </a:rPr>
            </a:br>
            <a:r>
              <a:rPr lang="ru-RU" sz="2800" dirty="0" smtClean="0">
                <a:effectLst/>
                <a:latin typeface="Times New Roman"/>
                <a:ea typeface="Calibri"/>
              </a:rPr>
              <a:t>- Что стало самым важным на уроке? 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Calibri"/>
              </a:rPr>
              <a:t>- Можно ли научиться милосердию?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pPr marL="457200" indent="-457200" algn="just">
              <a:spcAft>
                <a:spcPts val="0"/>
              </a:spcAft>
              <a:buFontTx/>
              <a:buChar char="-"/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Как вы думаете для чего нам дана эта тема для </a:t>
            </a:r>
          </a:p>
          <a:p>
            <a:pPr algn="just">
              <a:spcAft>
                <a:spcPts val="0"/>
              </a:spcAft>
            </a:pPr>
            <a:r>
              <a:rPr lang="ru-RU" sz="2800" dirty="0" smtClean="0">
                <a:effectLst/>
                <a:latin typeface="Times New Roman"/>
                <a:ea typeface="Times New Roman"/>
              </a:rPr>
              <a:t>изучения?</a:t>
            </a:r>
            <a:endParaRPr lang="ru-RU" sz="1600" dirty="0" smtClean="0">
              <a:effectLst/>
              <a:latin typeface="Times New Roman"/>
              <a:ea typeface="Times New Roman"/>
            </a:endParaRPr>
          </a:p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Д/з: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презентацию по данной теме.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1572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AppData\Local\Temp\Rar$DIa3920.42930\eKdBffEplj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620688"/>
            <a:ext cx="7428444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Не стой в стороне равнодушно,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Когда у кого-то беда.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Рвануться на выручку нужно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любую минуту, всегда.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если кому-то поможет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Твоя доброта, улыбка твоя,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Ты счастлив, что день не напрасно был прожит,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Что годы живёшь ты не зря.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                (В.М. </a:t>
            </a:r>
            <a:r>
              <a:rPr lang="ru-RU" sz="2800" dirty="0" err="1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Найдёнов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)</a:t>
            </a:r>
            <a:endParaRPr lang="ru-RU" sz="28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13068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​Андрей Дементье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Стихи Дементьева Андрея о природ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4111024" cy="4933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53702" y="152484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effectLst/>
                <a:latin typeface="Noto Serif"/>
              </a:rPr>
              <a:t>Жизнь нуждается в милосердии.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Милосердием мы бедны.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Кто-то злобствует,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Кто-то сердится,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Кто-то снова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В тисках беды.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Жизнь нуждается в сострадании.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Наши души —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Как топоры…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Слишком многих мы словом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Ранили,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0" i="0" dirty="0" smtClean="0">
                <a:effectLst/>
                <a:latin typeface="Noto Serif"/>
              </a:rPr>
              <a:t>Позабыв, что слова остры.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788024" y="908720"/>
            <a:ext cx="21131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Андрей Дементьев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02130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704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AppData\Local\Temp\Rar$DIa1468.48660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82" y="332656"/>
            <a:ext cx="833437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3761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AppData\Local\Temp\Rar$DIa1468.48660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9" y="116150"/>
            <a:ext cx="833437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85" y="1034595"/>
            <a:ext cx="4883150" cy="871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2689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" y="116632"/>
            <a:ext cx="833437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" y="1108531"/>
            <a:ext cx="49323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1996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Temp\Rar$DIa1468.48660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833437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45903"/>
            <a:ext cx="7431087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2632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AppData\Local\Temp\Rar$DIa1468.48660\4WpoAd-CG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02" y="-342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" y="260648"/>
            <a:ext cx="8334375" cy="95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24" y="1235779"/>
            <a:ext cx="8297863" cy="28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5213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260</Words>
  <Application>Microsoft Office PowerPoint</Application>
  <PresentationFormat>Экран (4:3)</PresentationFormat>
  <Paragraphs>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2020-11-21T09:18:38Z</dcterms:created>
  <dcterms:modified xsi:type="dcterms:W3CDTF">2020-11-24T10:59:57Z</dcterms:modified>
</cp:coreProperties>
</file>