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9" r:id="rId6"/>
    <p:sldId id="262" r:id="rId7"/>
    <p:sldId id="258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6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novodugino.admin-smolensk.ru/leftmenu/strukturnye-podrazdeleniya/otdel-po-obrazovaniyu/informaciya/aleksej-petrovich-maresev-letchik-geroj-sovetskogo-soyuza-1916-2001-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Жизнь ратными подвигами полна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2" y="618486"/>
            <a:ext cx="9140007" cy="504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052736"/>
            <a:ext cx="3042026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2000" dirty="0" smtClean="0">
                <a:solidFill>
                  <a:srgbClr val="FF0000"/>
                </a:solidFill>
              </a:rPr>
              <a:t>с. 28-31 - «Надежда Дурова», «Башкирские кавалеристы на войне 1812 года</a:t>
            </a:r>
            <a:r>
              <a:rPr lang="ru-RU" sz="2000" dirty="0" smtClean="0">
                <a:solidFill>
                  <a:srgbClr val="FF0000"/>
                </a:solidFill>
              </a:rPr>
              <a:t>»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980728"/>
            <a:ext cx="327987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764704"/>
            <a:ext cx="4143460" cy="5849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059832" y="260648"/>
            <a:ext cx="27991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«</a:t>
            </a:r>
            <a:r>
              <a:rPr lang="ru-RU" sz="2000" dirty="0" err="1" smtClean="0">
                <a:solidFill>
                  <a:srgbClr val="FF0000"/>
                </a:solidFill>
              </a:rPr>
              <a:t>Рабби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</a:rPr>
              <a:t>Шнеур-Залман</a:t>
            </a:r>
            <a:r>
              <a:rPr lang="ru-RU" sz="2000" dirty="0" smtClean="0">
                <a:solidFill>
                  <a:srgbClr val="FF0000"/>
                </a:solidFill>
              </a:rPr>
              <a:t>»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solidFill>
                  <a:srgbClr val="FF0000"/>
                </a:solidFill>
              </a:rPr>
              <a:t>с. 31- 32 «Всякий мужественный человек приносит славу своей Родине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4578" name="Picture 2" descr="Алексей Петрович Маресьев - летчик, Герой Советского Союза (1916-2001) -  Докумен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4032448" cy="602607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499992" y="5013176"/>
            <a:ext cx="20162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3" tooltip="Алексей Петрович Маресьев - летчик, Герой Советского Союза (1916-2001) -  Документы"/>
              </a:rPr>
              <a:t>Алексей </a:t>
            </a:r>
            <a:r>
              <a:rPr lang="ru-RU" dirty="0" smtClean="0">
                <a:hlinkClick r:id="rId3" tooltip="Алексей Петрович Маресьев - летчик, Герой Советского Союза (1916-2001) -  Документы"/>
              </a:rPr>
              <a:t>Петрович </a:t>
            </a:r>
            <a:r>
              <a:rPr lang="ru-RU" dirty="0" err="1" smtClean="0">
                <a:hlinkClick r:id="rId3" tooltip="Алексей Петрович Маресьев - летчик, Герой Советского Союза (1916-2001) -  Документы"/>
              </a:rPr>
              <a:t>Маресьев</a:t>
            </a:r>
            <a:r>
              <a:rPr lang="ru-RU" dirty="0" smtClean="0">
                <a:hlinkClick r:id="rId3" tooltip="Алексей Петрович Маресьев - летчик, Герой Советского Союза (1916-2001) -  Документы"/>
              </a:rPr>
              <a:t> - летчик, Герой Советского Союза (1916-2001)</a:t>
            </a:r>
            <a:endParaRPr lang="ru-RU" dirty="0">
              <a:hlinkClick r:id="rId3" tooltip="Алексей Петрович Маресьев - летчик, Герой Советского Союза (1916-2001) -  Документы"/>
            </a:endParaRPr>
          </a:p>
        </p:txBody>
      </p:sp>
      <p:pic>
        <p:nvPicPr>
          <p:cNvPr id="24579" name="Picture 3" descr="C:\Users\sailor\Desktop\Без названия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692696"/>
            <a:ext cx="4328350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Маресьев, Алексей Петрович | НЕ ИНВАЛИД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60648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с. 32-33, «Александр Иванович </a:t>
            </a:r>
            <a:r>
              <a:rPr lang="ru-RU" dirty="0" err="1" smtClean="0">
                <a:solidFill>
                  <a:srgbClr val="FF0000"/>
                </a:solidFill>
              </a:rPr>
              <a:t>Покрышкин</a:t>
            </a:r>
            <a:r>
              <a:rPr lang="ru-RU" dirty="0" smtClean="0">
                <a:solidFill>
                  <a:srgbClr val="FF0000"/>
                </a:solidFill>
              </a:rPr>
              <a:t>».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11856"/>
            <a:ext cx="6840760" cy="6043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FF0000"/>
                </a:solidFill>
              </a:rPr>
              <a:t> с. 34-35  «Участие калмыков в Великой Отечественной войне», «Вклад мусульманских народов в Великую Победу»  (во время работы учащихся звучат патриотические песни разных лет)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628" y="1844825"/>
            <a:ext cx="8722747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12845"/>
            <a:ext cx="756084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	- Мы </a:t>
            </a:r>
            <a:r>
              <a:rPr lang="ru-RU" sz="2000" dirty="0" smtClean="0"/>
              <a:t>с вами </a:t>
            </a:r>
            <a:r>
              <a:rPr lang="ru-RU" sz="2000" dirty="0" smtClean="0"/>
              <a:t>все живем в России, для кого-то это Родина, кто-то из нас оказался здесь волей случая… Но мы все должны </a:t>
            </a:r>
            <a:r>
              <a:rPr lang="ru-RU" sz="2000" dirty="0" smtClean="0"/>
              <a:t>знать о традициях и культуре российского народа, о подвигах её сыновей и дочерей, её историю</a:t>
            </a:r>
            <a:r>
              <a:rPr lang="ru-RU" sz="2000" dirty="0" smtClean="0"/>
              <a:t>…</a:t>
            </a:r>
          </a:p>
          <a:p>
            <a:pPr algn="just"/>
            <a:r>
              <a:rPr lang="ru-RU" sz="2000" dirty="0" smtClean="0"/>
              <a:t>Одним из духовных символов России является колокольный звон… Послушайте его звучание .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Колокольный звон звучит в </a:t>
            </a:r>
            <a:r>
              <a:rPr lang="ru-RU" sz="2000" dirty="0" err="1" smtClean="0">
                <a:solidFill>
                  <a:srgbClr val="FF0000"/>
                </a:solidFill>
              </a:rPr>
              <a:t>аудизаписи</a:t>
            </a:r>
            <a:endParaRPr lang="ru-RU" sz="2000" dirty="0" smtClean="0">
              <a:solidFill>
                <a:srgbClr val="FF0000"/>
              </a:solidFill>
            </a:endParaRPr>
          </a:p>
          <a:p>
            <a:pPr algn="just"/>
            <a:r>
              <a:rPr lang="ru-RU" sz="2000" dirty="0" smtClean="0"/>
              <a:t> </a:t>
            </a:r>
            <a:r>
              <a:rPr lang="ru-RU" sz="2000" dirty="0" smtClean="0"/>
              <a:t>	Нельзя </a:t>
            </a:r>
            <a:r>
              <a:rPr lang="ru-RU" sz="2000" dirty="0" smtClean="0"/>
              <a:t>себе представить Россию без храмов и колокольного звона. </a:t>
            </a:r>
            <a:r>
              <a:rPr lang="ru-RU" sz="2000" dirty="0" smtClean="0"/>
              <a:t>Колокола </a:t>
            </a:r>
            <a:r>
              <a:rPr lang="ru-RU" sz="2000" dirty="0" smtClean="0"/>
              <a:t>звонили и в великие </a:t>
            </a:r>
            <a:r>
              <a:rPr lang="ru-RU" sz="2000" dirty="0" smtClean="0"/>
              <a:t>праздники, и в </a:t>
            </a:r>
            <a:r>
              <a:rPr lang="ru-RU" sz="2000" dirty="0" smtClean="0"/>
              <a:t>тяжелую минуту испытаний – набаты, которые предупреждали людей о нависшей опасности. Звоном колоколов провожали и встречали своих героев-воинов, защищавших родные земли от нападения врагов.</a:t>
            </a:r>
          </a:p>
          <a:p>
            <a:pPr algn="just"/>
            <a:r>
              <a:rPr lang="ru-RU" sz="2000" dirty="0" smtClean="0"/>
              <a:t>	А </a:t>
            </a:r>
            <a:r>
              <a:rPr lang="ru-RU" sz="2000" dirty="0" smtClean="0"/>
              <a:t>героями наша земля была издавна </a:t>
            </a:r>
            <a:r>
              <a:rPr lang="ru-RU" sz="2000" dirty="0" smtClean="0"/>
              <a:t>богата, посмотрите на их портреты: </a:t>
            </a:r>
            <a:r>
              <a:rPr lang="ru-RU" sz="2000" dirty="0" smtClean="0"/>
              <a:t>Дмитрий Донской, Александр Невский, Кузьма Минин и Дмитрий Пожарский.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Александр Невский (Византийский император) | Альтернативная История | Fand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2952328" cy="584895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6165304"/>
            <a:ext cx="2823530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ru-RU" sz="2400" b="1" dirty="0" smtClean="0"/>
              <a:t>Александр Невский</a:t>
            </a:r>
            <a:endParaRPr lang="ru-RU" sz="2400" b="1" dirty="0"/>
          </a:p>
        </p:txBody>
      </p:sp>
      <p:pic>
        <p:nvPicPr>
          <p:cNvPr id="1028" name="Picture 4" descr="Дмитрий Донской: исторический портрет - новости Тул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25675" y="188640"/>
            <a:ext cx="4539793" cy="58326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76056" y="6165304"/>
            <a:ext cx="2630207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ru-RU" sz="2400" b="1" dirty="0" smtClean="0"/>
              <a:t>Дмитрий Донской</a:t>
            </a:r>
            <a:endParaRPr lang="ru-RU" sz="2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узьма Минин и Дмитрий Пожарский | Нижний 8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08914" cy="54726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79712" y="5949280"/>
            <a:ext cx="5291770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ru-RU" sz="2400" b="1" dirty="0" smtClean="0"/>
              <a:t>Кузьма Минин и Дмитрий Пожарский</a:t>
            </a:r>
            <a:endParaRPr lang="ru-RU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55576" y="548680"/>
            <a:ext cx="792088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- Сегодня  мы поговорим с вами о героических страницах нашей Родины. Наша память поможет нам вспомнить то время, когда русский народ и армия совершали невозможное: спасали Родину от порабощения.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Тебе не раз враги грозили,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Тебя сметали – не смели,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Любовь моя, земля Россия,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Тебя порушить не могли,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Тебя топтали – не стоптали.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Тебя сжигали – не сожгли,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Мы всё с тобою испытали,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 даже больше, чем могли!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Вопрос.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- Какие вы помните героические страницы русской истории?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Период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татаро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- монгольского ига,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польско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- шведская интервенция, Отечественная война 1812года, Великая Отечественная война 1941 -1945гг.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83568" y="160185"/>
            <a:ext cx="810039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- Наш народ в справедливых битвах становился победителем, проявляя доблесть, отвагу, преданность Родине. В победах велика была роль полководцев.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Вопрос.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- Назовите, каких полководцев вы знаете?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Сегодня мы вспомним далеко не всех полководцев и перечислим лишь некоторые великие сражения, которыми гордится наша Родина.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2000" dirty="0" smtClean="0"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itchFamily="18" charset="0"/>
              </a:rPr>
              <a:t>Работа с текстом «Благословение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itchFamily="18" charset="0"/>
              </a:rPr>
              <a:t> Сергия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itchFamily="18" charset="0"/>
              </a:rPr>
              <a:t>Радонежского» на стр. 25 учебника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88640"/>
            <a:ext cx="4684432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0"/>
            <a:ext cx="4985543" cy="6477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1526" y="0"/>
            <a:ext cx="45266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218</Words>
  <Application>Microsoft Office PowerPoint</Application>
  <PresentationFormat>Экран (4:3)</PresentationFormat>
  <Paragraphs>33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Жизнь ратными подвигами полна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ратными подвигами полна </dc:title>
  <dc:creator>sailor</dc:creator>
  <cp:lastModifiedBy>sailor</cp:lastModifiedBy>
  <cp:revision>5</cp:revision>
  <dcterms:created xsi:type="dcterms:W3CDTF">2022-07-28T16:03:36Z</dcterms:created>
  <dcterms:modified xsi:type="dcterms:W3CDTF">2022-07-28T16:44:46Z</dcterms:modified>
</cp:coreProperties>
</file>