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8" r:id="rId3"/>
    <p:sldMasterId id="2147483684" r:id="rId4"/>
    <p:sldMasterId id="2147483690" r:id="rId5"/>
    <p:sldMasterId id="2147483696" r:id="rId6"/>
  </p:sldMasterIdLst>
  <p:notesMasterIdLst>
    <p:notesMasterId r:id="rId22"/>
  </p:notesMasterIdLst>
  <p:sldIdLst>
    <p:sldId id="257" r:id="rId7"/>
    <p:sldId id="260" r:id="rId8"/>
    <p:sldId id="273" r:id="rId9"/>
    <p:sldId id="259" r:id="rId10"/>
    <p:sldId id="261" r:id="rId11"/>
    <p:sldId id="262" r:id="rId12"/>
    <p:sldId id="263" r:id="rId13"/>
    <p:sldId id="264" r:id="rId14"/>
    <p:sldId id="275" r:id="rId15"/>
    <p:sldId id="271" r:id="rId16"/>
    <p:sldId id="269" r:id="rId17"/>
    <p:sldId id="272" r:id="rId18"/>
    <p:sldId id="276" r:id="rId19"/>
    <p:sldId id="267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B1758-0FEF-42E2-BE31-DFA25DD0D925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AD643-166E-4D66-9274-0E972C936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064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AD643-166E-4D66-9274-0E972C9363C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928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ирог 3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6BE5D-4329-4205-AE94-A64614ADE7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2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3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349A6A-A715-4008-AA9E-B81BBC97B96A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092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F759-1E86-4FF1-9A0B-E9B6EC9992F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27A4E8-8D06-4F54-BBE5-37C1DE78EA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286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ирог 3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6BE5D-4329-4205-AE94-A64614ADE7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2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3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349A6A-A715-4008-AA9E-B81BBC97B96A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427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A769CA-7008-4005-9EB5-A033F7DC24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203C67-1AE9-42C6-AE69-C92DAEEC03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55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DC62B2-E776-4C1C-9E96-37CFBECC44B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4001C8-850D-426C-9064-75FAC97B442F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727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7F8539-5E17-49B3-8F1A-9FB2CE56CDE9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07F2E3-3332-47EA-9798-E2CFAFCB8AB0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898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F759-1E86-4FF1-9A0B-E9B6EC9992F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27A4E8-8D06-4F54-BBE5-37C1DE78EA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378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ирог 3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6BE5D-4329-4205-AE94-A64614ADE7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2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3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349A6A-A715-4008-AA9E-B81BBC97B96A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448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A769CA-7008-4005-9EB5-A033F7DC24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203C67-1AE9-42C6-AE69-C92DAEEC03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4701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DC62B2-E776-4C1C-9E96-37CFBECC44B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4001C8-850D-426C-9064-75FAC97B442F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645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7F8539-5E17-49B3-8F1A-9FB2CE56CDE9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07F2E3-3332-47EA-9798-E2CFAFCB8AB0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338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A769CA-7008-4005-9EB5-A033F7DC24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203C67-1AE9-42C6-AE69-C92DAEEC03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7802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F759-1E86-4FF1-9A0B-E9B6EC9992F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27A4E8-8D06-4F54-BBE5-37C1DE78EA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746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ирог 3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6BE5D-4329-4205-AE94-A64614ADE7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2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3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349A6A-A715-4008-AA9E-B81BBC97B96A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716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A769CA-7008-4005-9EB5-A033F7DC24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203C67-1AE9-42C6-AE69-C92DAEEC03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360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DC62B2-E776-4C1C-9E96-37CFBECC44B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4001C8-850D-426C-9064-75FAC97B442F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6615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7F8539-5E17-49B3-8F1A-9FB2CE56CDE9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07F2E3-3332-47EA-9798-E2CFAFCB8AB0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1430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F759-1E86-4FF1-9A0B-E9B6EC9992F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27A4E8-8D06-4F54-BBE5-37C1DE78EA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2561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ирог 3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6BE5D-4329-4205-AE94-A64614ADE7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2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3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349A6A-A715-4008-AA9E-B81BBC97B96A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122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A769CA-7008-4005-9EB5-A033F7DC24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203C67-1AE9-42C6-AE69-C92DAEEC03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5569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DC62B2-E776-4C1C-9E96-37CFBECC44B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4001C8-850D-426C-9064-75FAC97B442F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1068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7F8539-5E17-49B3-8F1A-9FB2CE56CDE9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07F2E3-3332-47EA-9798-E2CFAFCB8AB0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59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DC62B2-E776-4C1C-9E96-37CFBECC44B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4001C8-850D-426C-9064-75FAC97B442F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401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F759-1E86-4FF1-9A0B-E9B6EC9992F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27A4E8-8D06-4F54-BBE5-37C1DE78EA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55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7F8539-5E17-49B3-8F1A-9FB2CE56CDE9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07F2E3-3332-47EA-9798-E2CFAFCB8AB0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11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F759-1E86-4FF1-9A0B-E9B6EC9992F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27A4E8-8D06-4F54-BBE5-37C1DE78EA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6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ирог 3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6BE5D-4329-4205-AE94-A64614ADE7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2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3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349A6A-A715-4008-AA9E-B81BBC97B96A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038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A769CA-7008-4005-9EB5-A033F7DC24F6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203C67-1AE9-42C6-AE69-C92DAEEC03D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14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DC62B2-E776-4C1C-9E96-37CFBECC44B1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4001C8-850D-426C-9064-75FAC97B442F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35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7F8539-5E17-49B3-8F1A-9FB2CE56CDE9}" type="datetimeFigureOut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27.09.2019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07F2E3-3332-47EA-9798-E2CFAFCB8AB0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411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4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276052-CFDF-46AB-9BCB-6D28FBA2C05D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278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4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276052-CFDF-46AB-9BCB-6D28FBA2C05D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90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4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276052-CFDF-46AB-9BCB-6D28FBA2C05D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256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4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276052-CFDF-46AB-9BCB-6D28FBA2C05D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239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4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276052-CFDF-46AB-9BCB-6D28FBA2C05D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54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4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276052-CFDF-46AB-9BCB-6D28FBA2C05D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7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2744713" y="1772816"/>
            <a:ext cx="62865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prstClr val="black"/>
                </a:solidFill>
                <a:latin typeface="Arial" pitchFamily="34" charset="0"/>
              </a:rPr>
              <a:t>        </a:t>
            </a:r>
            <a:endParaRPr lang="ru-RU" sz="4400" dirty="0">
              <a:solidFill>
                <a:srgbClr val="0000FF"/>
              </a:solidFill>
              <a:latin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«Судьба моей семьи  в судьбе  моей  страны»</a:t>
            </a:r>
          </a:p>
        </p:txBody>
      </p:sp>
      <p:pic>
        <p:nvPicPr>
          <p:cNvPr id="7171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2305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5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0"/>
            <a:ext cx="21580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404664"/>
            <a:ext cx="6390456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Когда началась война ,мой прадедушка </a:t>
            </a:r>
            <a:r>
              <a:rPr lang="ru-RU" sz="3200" b="1" i="1" u="sng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Плосков</a:t>
            </a:r>
            <a:r>
              <a:rPr lang="ru-RU" sz="3200" b="1" i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Степан Иванович</a:t>
            </a:r>
            <a:r>
              <a:rPr lang="ru-RU" sz="3200" b="1" i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служил в Карелии. Его часть была в резерве уже на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Волховском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 фронте. В начале сентября гитлеровцам удалось окружить Ленинград и в городе началась блокада, длившаяся почти 900 дней и ночей.</a:t>
            </a:r>
            <a:r>
              <a:rPr lang="ru-RU" sz="2400" b="1" dirty="0"/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фронтовой путь-  всего три дня! Но сколько в себя вобрали эти дни! После госпиталя он был демобилизован. Домой вернулся на костылях инвалидом второй группы. Больше ему участвовать в боях не пришлось.</a:t>
            </a:r>
            <a:r>
              <a:rPr lang="ru-RU" sz="2400" b="1" dirty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Отзывчивый и доброжелательный к односельчанам и членам своей семьи. </a:t>
            </a:r>
          </a:p>
        </p:txBody>
      </p:sp>
    </p:spTree>
    <p:extLst>
      <p:ext uri="{BB962C8B-B14F-4D97-AF65-F5344CB8AC3E}">
        <p14:creationId xmlns:p14="http://schemas.microsoft.com/office/powerpoint/2010/main" val="100225237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0"/>
            <a:ext cx="21580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827213" y="3429000"/>
            <a:ext cx="7316787" cy="1584325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32656"/>
            <a:ext cx="5328592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3642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0"/>
            <a:ext cx="21580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260648"/>
            <a:ext cx="56703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Второй мой прадед :</a:t>
            </a:r>
            <a:r>
              <a:rPr lang="ru-RU" sz="24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Колмаков Куприян </a:t>
            </a:r>
            <a:r>
              <a:rPr lang="ru-RU" sz="2400" b="1" i="1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Евлампьевич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родился в 1912 году. До войны работал в колхозе «Ударник».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началась Великая Отечественная война  и в селе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узнале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 начале, то уже вечером 22 июня 1941 года он получил повестку. Служил в сапёрном батальоне 246 дивизии. Получил 7 ранений и контузию. Есть поговорка, что сапёр ошибается один раз. Его господь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хранил.После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войны работал лесником,  посадил лесополосу, которая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является украшением сосновской природы.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увлечением были рыбалка и охота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73831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2305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www.pkokprf.ru/uploads/gallery/2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914" y="837652"/>
            <a:ext cx="3122024" cy="213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tatfrontu.ru/gallery2/d/96204-2/nmrt-kpnu-34743-sss-38-mno-152-znak-nagradnoy-orden-krasnogo-znameni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859" y="3212976"/>
            <a:ext cx="5712569" cy="314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EF375-9804-4FF1-B238-6E984B8B4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126" y="188640"/>
            <a:ext cx="3122024" cy="936104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Медали моих прадедушек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72C037-1E93-45BC-9EE0-2C0B13627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 flipV="1">
            <a:off x="838200" y="4754881"/>
            <a:ext cx="4419600" cy="4571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0864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0"/>
            <a:ext cx="21580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1916832"/>
            <a:ext cx="6102424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lvl="0" algn="ctr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</a:pPr>
            <a:r>
              <a:rPr lang="ru-RU" sz="3600" b="1" i="1" dirty="0">
                <a:solidFill>
                  <a:srgbClr val="C32D2E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Спасибо Вам, Ветераны, - </a:t>
            </a:r>
          </a:p>
          <a:p>
            <a:pPr marL="27432" lvl="0" algn="ctr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</a:pPr>
            <a:r>
              <a:rPr lang="ru-RU" sz="3600" b="1" i="1" dirty="0">
                <a:solidFill>
                  <a:srgbClr val="C32D2E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Солдаты минувшей войны</a:t>
            </a:r>
          </a:p>
          <a:p>
            <a:pPr marL="27432" lvl="0" algn="ctr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</a:pPr>
            <a:r>
              <a:rPr lang="ru-RU" sz="3600" b="1" i="1" dirty="0">
                <a:solidFill>
                  <a:srgbClr val="C32D2E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За ваши тяжелые раны,</a:t>
            </a:r>
          </a:p>
          <a:p>
            <a:pPr marL="27432" lvl="0" algn="ctr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</a:pPr>
            <a:r>
              <a:rPr lang="ru-RU" sz="3600" b="1" i="1" dirty="0">
                <a:solidFill>
                  <a:srgbClr val="C32D2E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За ваши тяжелые сны.</a:t>
            </a:r>
          </a:p>
        </p:txBody>
      </p:sp>
    </p:spTree>
    <p:extLst>
      <p:ext uri="{BB962C8B-B14F-4D97-AF65-F5344CB8AC3E}">
        <p14:creationId xmlns:p14="http://schemas.microsoft.com/office/powerpoint/2010/main" val="87890927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0"/>
            <a:ext cx="21580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1916832"/>
            <a:ext cx="6102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lvl="0" algn="ctr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</a:pPr>
            <a:r>
              <a:rPr lang="ru-RU" sz="3600" b="1" i="1" dirty="0">
                <a:solidFill>
                  <a:srgbClr val="C32D2E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00612152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2746914" y="1124744"/>
            <a:ext cx="628650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prstClr val="black"/>
                </a:solidFill>
                <a:latin typeface="Arial" pitchFamily="34" charset="0"/>
              </a:rPr>
              <a:t>        </a:t>
            </a:r>
            <a:endParaRPr lang="ru-RU" sz="4400" dirty="0">
              <a:solidFill>
                <a:srgbClr val="0000FF"/>
              </a:solidFill>
              <a:latin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«Лишь тот, кто знает  прошлое, сможет постичь  настоящее».</a:t>
            </a:r>
          </a:p>
        </p:txBody>
      </p:sp>
      <p:pic>
        <p:nvPicPr>
          <p:cNvPr id="7171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2305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344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2744713" y="1772816"/>
            <a:ext cx="62865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prstClr val="black"/>
                </a:solidFill>
                <a:latin typeface="Arial" pitchFamily="34" charset="0"/>
              </a:rPr>
              <a:t>        </a:t>
            </a:r>
            <a:endParaRPr lang="ru-RU" sz="4400" dirty="0">
              <a:solidFill>
                <a:srgbClr val="0000FF"/>
              </a:solidFill>
              <a:latin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171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2305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07666" y="1539951"/>
            <a:ext cx="5832923" cy="4320480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3C4A474-63BE-4106-8D7F-7F7E71CB08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4713" y="241348"/>
            <a:ext cx="5499696" cy="54238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Плосков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Илья ученик 2 класса</a:t>
            </a:r>
          </a:p>
        </p:txBody>
      </p:sp>
    </p:spTree>
    <p:extLst>
      <p:ext uri="{BB962C8B-B14F-4D97-AF65-F5344CB8AC3E}">
        <p14:creationId xmlns:p14="http://schemas.microsoft.com/office/powerpoint/2010/main" val="981078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0" y="23987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219" name="Rectangle 24"/>
          <p:cNvSpPr>
            <a:spLocks noChangeArrowheads="1"/>
          </p:cNvSpPr>
          <p:nvPr/>
        </p:nvSpPr>
        <p:spPr bwMode="auto">
          <a:xfrm>
            <a:off x="0" y="4457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4340" name="Заголовок 8"/>
          <p:cNvSpPr>
            <a:spLocks noGrp="1"/>
          </p:cNvSpPr>
          <p:nvPr>
            <p:ph type="title" idx="4294967295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satMod val="130000"/>
                  </a:schemeClr>
                </a:solidFill>
                <a:latin typeface="+mj-lt"/>
              </a:rPr>
              <a:t>Проблема:</a:t>
            </a:r>
          </a:p>
        </p:txBody>
      </p:sp>
      <p:sp>
        <p:nvSpPr>
          <p:cNvPr id="9221" name="Прямоугольник 6"/>
          <p:cNvSpPr>
            <a:spLocks noChangeArrowheads="1"/>
          </p:cNvSpPr>
          <p:nvPr/>
        </p:nvSpPr>
        <p:spPr bwMode="auto">
          <a:xfrm>
            <a:off x="2699792" y="1857375"/>
            <a:ext cx="6286500" cy="294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99"/>
              </a:solidFill>
              <a:latin typeface="Calibri" pitchFamily="34" charset="0"/>
            </a:endParaRPr>
          </a:p>
          <a:p>
            <a:pPr algn="just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сделать, чтобы о жизни  старшего поколения знали не  только их родственники, но и  другие люди, в частности, ребята  нашей школы?</a:t>
            </a:r>
          </a:p>
        </p:txBody>
      </p:sp>
      <p:pic>
        <p:nvPicPr>
          <p:cNvPr id="9222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557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05375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4"/>
          <p:cNvSpPr>
            <a:spLocks noGrp="1"/>
          </p:cNvSpPr>
          <p:nvPr>
            <p:ph type="title" idx="4294967295"/>
          </p:nvPr>
        </p:nvSpPr>
        <p:spPr>
          <a:xfrm>
            <a:off x="3347864" y="188640"/>
            <a:ext cx="399415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Corbel" pitchFamily="34" charset="0"/>
              </a:rPr>
              <a:t>Цель проекта: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4294967295"/>
          </p:nvPr>
        </p:nvSpPr>
        <p:spPr>
          <a:xfrm>
            <a:off x="2230437" y="1916832"/>
            <a:ext cx="6662043" cy="3816424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историю судьбы моих прадедушек в годы ВОВ.</a:t>
            </a:r>
          </a:p>
          <a:p>
            <a:pPr marL="82550" indent="0" algn="just" eaLnBrk="1" hangingPunct="1">
              <a:lnSpc>
                <a:spcPct val="90000"/>
              </a:lnSpc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расширить своих знаний о моей семье.</a:t>
            </a:r>
          </a:p>
          <a:p>
            <a:pPr algn="just" eaLnBrk="1" hangingPunct="1">
              <a:lnSpc>
                <a:spcPct val="90000"/>
              </a:lnSpc>
            </a:pPr>
            <a:endParaRPr lang="ru-RU" i="1" dirty="0">
              <a:latin typeface="Corbel" pitchFamily="34" charset="0"/>
            </a:endParaRPr>
          </a:p>
        </p:txBody>
      </p:sp>
      <p:pic>
        <p:nvPicPr>
          <p:cNvPr id="10244" name="Рисунок 3" descr="9_Ma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9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14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435100" y="274638"/>
            <a:ext cx="7459663" cy="79692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</p:txBody>
      </p:sp>
      <p:sp>
        <p:nvSpPr>
          <p:cNvPr id="18435" name="Содержимое 5"/>
          <p:cNvSpPr>
            <a:spLocks noGrp="1"/>
          </p:cNvSpPr>
          <p:nvPr>
            <p:ph idx="4294967295"/>
          </p:nvPr>
        </p:nvSpPr>
        <p:spPr>
          <a:xfrm>
            <a:off x="571500" y="1000125"/>
            <a:ext cx="8229600" cy="49720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3000" dirty="0"/>
          </a:p>
          <a:p>
            <a:pPr eaLnBrk="1" hangingPunct="1">
              <a:lnSpc>
                <a:spcPct val="90000"/>
              </a:lnSpc>
            </a:pPr>
            <a:endParaRPr lang="ru-RU" sz="3000" dirty="0">
              <a:latin typeface="Corbel" pitchFamily="34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Пополнить знания о героическом прошлом нашей страны; о родственниках, принимавших участие в Великой Отечественной войне;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Развивать исследовательские качества, творческие способности, коммуникативные умения, умения обобщать, систематизировать полученную информацию. Проблема: Какой след оставила война в нашей семье? Почему нельзя забывать прошлое?</a:t>
            </a:r>
          </a:p>
          <a:p>
            <a:pPr eaLnBrk="1" hangingPunct="1">
              <a:lnSpc>
                <a:spcPct val="90000"/>
              </a:lnSpc>
            </a:pPr>
            <a:endParaRPr lang="ru-RU" sz="24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44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2381424" y="415498"/>
            <a:ext cx="64683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Этот праздник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 слезами на глазах…</a:t>
            </a:r>
          </a:p>
        </p:txBody>
      </p:sp>
      <p:pic>
        <p:nvPicPr>
          <p:cNvPr id="16387" name="Рисунок 4" descr="открытк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166" y="1484784"/>
            <a:ext cx="705683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3" descr="9_Ma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237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32313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0"/>
            <a:ext cx="21580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2555776" y="237594"/>
            <a:ext cx="6399460" cy="587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572314"/>
                </a:solidFill>
                <a:latin typeface="Times New Roman" pitchFamily="18" charset="0"/>
                <a:cs typeface="Times New Roman" pitchFamily="18" charset="0"/>
              </a:rPr>
              <a:t>     «Я знаю, никакой моей вины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572314"/>
                </a:solidFill>
                <a:latin typeface="Times New Roman" pitchFamily="18" charset="0"/>
                <a:cs typeface="Times New Roman" pitchFamily="18" charset="0"/>
              </a:rPr>
              <a:t>       В том, что другие не пришли с войны.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572314"/>
                </a:solidFill>
                <a:latin typeface="Times New Roman" pitchFamily="18" charset="0"/>
                <a:cs typeface="Times New Roman" pitchFamily="18" charset="0"/>
              </a:rPr>
              <a:t>      В том, что они – кто старше, кто моложе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572314"/>
                </a:solidFill>
                <a:latin typeface="Times New Roman" pitchFamily="18" charset="0"/>
                <a:cs typeface="Times New Roman" pitchFamily="18" charset="0"/>
              </a:rPr>
              <a:t>       Остались там, и не о том же речь,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572314"/>
                </a:solidFill>
                <a:latin typeface="Times New Roman" pitchFamily="18" charset="0"/>
                <a:cs typeface="Times New Roman" pitchFamily="18" charset="0"/>
              </a:rPr>
              <a:t>        Что я не смог, их не сумел сберечь,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572314"/>
                </a:solidFill>
                <a:latin typeface="Times New Roman" pitchFamily="18" charset="0"/>
                <a:cs typeface="Times New Roman" pitchFamily="18" charset="0"/>
              </a:rPr>
              <a:t>        Речь не о том, но всё же, всё же, всё же…</a:t>
            </a:r>
            <a:r>
              <a:rPr lang="ru-RU" sz="2400" b="1" dirty="0">
                <a:solidFill>
                  <a:srgbClr val="572314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57231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386013" y="3429000"/>
            <a:ext cx="6757987" cy="2520950"/>
          </a:xfrm>
        </p:spPr>
        <p:txBody>
          <a:bodyPr/>
          <a:lstStyle/>
          <a:p>
            <a:pPr marL="82550" indent="0">
              <a:buNone/>
            </a:pPr>
            <a:r>
              <a:rPr lang="ru-RU" dirty="0"/>
              <a:t>         </a:t>
            </a:r>
          </a:p>
        </p:txBody>
      </p:sp>
      <p:pic>
        <p:nvPicPr>
          <p:cNvPr id="7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9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2593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9_M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0"/>
            <a:ext cx="21580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1" y="84666"/>
            <a:ext cx="5472608" cy="643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145281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9_Солнцестояние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9_Солнцестояние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9_Солнцестояние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2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9_Солнцестояние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3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9_Солнцестояние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4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9_Солнцестояние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343</Words>
  <Application>Microsoft Office PowerPoint</Application>
  <PresentationFormat>Экран (4:3)</PresentationFormat>
  <Paragraphs>43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Arial</vt:lpstr>
      <vt:lpstr>Calibri</vt:lpstr>
      <vt:lpstr>Corbel</vt:lpstr>
      <vt:lpstr>Times New Roman</vt:lpstr>
      <vt:lpstr>Verdana</vt:lpstr>
      <vt:lpstr>Wingdings 2</vt:lpstr>
      <vt:lpstr>9_Солнцестояние</vt:lpstr>
      <vt:lpstr>11_Солнцестояние</vt:lpstr>
      <vt:lpstr>10_Солнцестояние</vt:lpstr>
      <vt:lpstr>12_Солнцестояние</vt:lpstr>
      <vt:lpstr>13_Солнцестояние</vt:lpstr>
      <vt:lpstr>14_Солнцестояние</vt:lpstr>
      <vt:lpstr>Презентация PowerPoint</vt:lpstr>
      <vt:lpstr>Презентация PowerPoint</vt:lpstr>
      <vt:lpstr>Я Плосков Илья ученик 2 класса</vt:lpstr>
      <vt:lpstr>Проблема:</vt:lpstr>
      <vt:lpstr>Цель проекта:</vt:lpstr>
      <vt:lpstr>Задачи проекта: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Медали моих прадедушек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светлана гилева</cp:lastModifiedBy>
  <cp:revision>12</cp:revision>
  <dcterms:created xsi:type="dcterms:W3CDTF">2014-10-22T12:07:36Z</dcterms:created>
  <dcterms:modified xsi:type="dcterms:W3CDTF">2019-09-27T10:59:38Z</dcterms:modified>
</cp:coreProperties>
</file>