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57" r:id="rId4"/>
    <p:sldId id="258" r:id="rId5"/>
    <p:sldId id="259" r:id="rId6"/>
    <p:sldId id="271" r:id="rId7"/>
    <p:sldId id="261" r:id="rId8"/>
    <p:sldId id="262" r:id="rId9"/>
    <p:sldId id="266" r:id="rId10"/>
    <p:sldId id="267" r:id="rId11"/>
    <p:sldId id="263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  <a:srgbClr val="9200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850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0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414F6F-4F46-4F07-8BDA-5EDE737AC847}" type="datetimeFigureOut">
              <a:rPr lang="ru-RU" smtClean="0"/>
              <a:pPr/>
              <a:t>24.03.2020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E1CDD5-C78C-4F8D-AA1F-6B22F5CD90B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28605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ДОМ ДЕТСКОГО ТВОРЧЕСТВА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12700">
            <a:bevelT prst="angle"/>
            <a:contourClr>
              <a:srgbClr val="C00000"/>
            </a:contourClr>
          </a:sp3d>
        </p:spPr>
        <p:txBody>
          <a:bodyPr>
            <a:normAutofit fontScale="77500" lnSpcReduction="20000"/>
          </a:bodyPr>
          <a:lstStyle/>
          <a:p>
            <a:pPr algn="ctr"/>
            <a:endParaRPr lang="ru-RU" sz="21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ru-RU" sz="21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2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МУНИЦИПАЛЬНОЕ КАЗЕННОЕ ОБРАЗОВАТЕЛЬНОЕ УЧРЕЖДЕНИЕ </a:t>
            </a:r>
          </a:p>
          <a:p>
            <a:pPr algn="ctr">
              <a:lnSpc>
                <a:spcPct val="120000"/>
              </a:lnSpc>
            </a:pPr>
            <a:r>
              <a:rPr lang="ru-RU" sz="2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ДОПОЛНИТЕЛЬНОГО ОБРАЗОВАНИЯ ЧУЛЫМСКОГО РАЙОНА </a:t>
            </a:r>
          </a:p>
          <a:p>
            <a:pPr algn="ctr">
              <a:lnSpc>
                <a:spcPct val="120000"/>
              </a:lnSpc>
            </a:pPr>
            <a:r>
              <a:rPr lang="ru-RU" sz="2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ДОМ ДЕТСКОГО ТВОРЧЕСТВА</a:t>
            </a:r>
          </a:p>
          <a:p>
            <a:pPr algn="ctr"/>
            <a:endParaRPr lang="ru-RU" sz="21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ctr"/>
            <a:endParaRPr lang="ru-RU" sz="40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 </a:t>
            </a:r>
          </a:p>
          <a:p>
            <a:pPr algn="l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endParaRPr lang="ru-RU" sz="29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endParaRPr lang="ru-RU" sz="29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endParaRPr lang="ru-RU" sz="29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Авторы:</a:t>
            </a:r>
          </a:p>
          <a:p>
            <a:pPr algn="l"/>
            <a:r>
              <a:rPr lang="ru-RU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Корольков Илья Александрович</a:t>
            </a:r>
          </a:p>
          <a:p>
            <a:pPr algn="l"/>
            <a:r>
              <a:rPr lang="ru-RU" sz="29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Королькова</a:t>
            </a:r>
            <a:r>
              <a:rPr lang="ru-RU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Юлия Владимировна,</a:t>
            </a:r>
          </a:p>
          <a:p>
            <a:pPr algn="l"/>
            <a:r>
              <a:rPr lang="ru-RU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педагог  дополнительного образования</a:t>
            </a:r>
          </a:p>
          <a:p>
            <a:pPr algn="l"/>
            <a:r>
              <a:rPr lang="ru-RU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г.Чулым, Новосибирской области </a:t>
            </a:r>
          </a:p>
          <a:p>
            <a:pPr algn="l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       </a:t>
            </a:r>
          </a:p>
          <a:p>
            <a:pPr algn="ctr"/>
            <a: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2020 г</a:t>
            </a:r>
            <a: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143116"/>
            <a:ext cx="74295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4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ОНИ ВЕРНУЛИСЬ С ПОБЕДОЙ!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4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\Desktop\ФОТО Корольков Василий\DSC06326.JPG"/>
          <p:cNvPicPr>
            <a:picLocks noChangeAspect="1" noChangeArrowheads="1"/>
          </p:cNvPicPr>
          <p:nvPr/>
        </p:nvPicPr>
        <p:blipFill>
          <a:blip r:embed="rId2" cstate="print"/>
          <a:srcRect l="3768" t="8000" r="8812" b="28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3438" y="2704664"/>
            <a:ext cx="3659314" cy="1509712"/>
          </a:xfrm>
        </p:spPr>
        <p:txBody>
          <a:bodyPr>
            <a:noAutofit/>
          </a:bodyPr>
          <a:lstStyle/>
          <a:p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C:\Users\админ\Desktop\ФОТО Корольков Василий\DSC063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740000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Они вернулись с победой! </a:t>
            </a:r>
          </a:p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(из книги памяти Новосибирской области)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C:\Users\админ\Desktop\img5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14422"/>
            <a:ext cx="7215238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920000"/>
          </a:solidFill>
          <a:ln>
            <a:solidFill>
              <a:srgbClr val="FF0000"/>
            </a:solidFill>
          </a:ln>
          <a:scene3d>
            <a:camera prst="orthographicFront"/>
            <a:lightRig rig="freezing" dir="t">
              <a:rot lat="0" lon="0" rev="5640000"/>
            </a:lightRig>
          </a:scene3d>
          <a:sp3d>
            <a:bevelT/>
          </a:sp3d>
        </p:spPr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001156" cy="6858000"/>
          </a:xfrm>
          <a:solidFill>
            <a:srgbClr val="740000"/>
          </a:solidFill>
        </p:spPr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Контактная информация:</a:t>
            </a:r>
          </a:p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632551</a:t>
            </a:r>
          </a:p>
          <a:p>
            <a:pPr algn="ctr"/>
            <a:r>
              <a:rPr lang="ru-RU" sz="3200" dirty="0" err="1" smtClean="0">
                <a:solidFill>
                  <a:srgbClr val="FFC000"/>
                </a:solidFill>
              </a:rPr>
              <a:t>Ул</a:t>
            </a:r>
            <a:r>
              <a:rPr lang="en-US" sz="3200" dirty="0" smtClean="0">
                <a:solidFill>
                  <a:srgbClr val="FFC000"/>
                </a:solidFill>
              </a:rPr>
              <a:t>.</a:t>
            </a:r>
            <a:r>
              <a:rPr lang="ru-RU" sz="3200" dirty="0" smtClean="0">
                <a:solidFill>
                  <a:srgbClr val="FFC000"/>
                </a:solidFill>
              </a:rPr>
              <a:t> </a:t>
            </a:r>
            <a:r>
              <a:rPr lang="ru-RU" sz="3200" dirty="0" err="1" smtClean="0">
                <a:solidFill>
                  <a:srgbClr val="FFC000"/>
                </a:solidFill>
              </a:rPr>
              <a:t>Садовая,дом</a:t>
            </a:r>
            <a:r>
              <a:rPr lang="ru-RU" sz="3200" dirty="0" smtClean="0">
                <a:solidFill>
                  <a:srgbClr val="FFC000"/>
                </a:solidFill>
              </a:rPr>
              <a:t> 24 кв. 2</a:t>
            </a:r>
          </a:p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Г.Чулым</a:t>
            </a:r>
          </a:p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 Новосибирской области</a:t>
            </a:r>
          </a:p>
          <a:p>
            <a:pPr algn="ctr"/>
            <a:r>
              <a:rPr lang="ru-RU" sz="3200" dirty="0" err="1" smtClean="0">
                <a:solidFill>
                  <a:srgbClr val="FFC000"/>
                </a:solidFill>
              </a:rPr>
              <a:t>Королькова</a:t>
            </a:r>
            <a:r>
              <a:rPr lang="ru-RU" sz="3200" dirty="0" smtClean="0">
                <a:solidFill>
                  <a:srgbClr val="FFC000"/>
                </a:solidFill>
              </a:rPr>
              <a:t> Юлия Владимировна</a:t>
            </a:r>
          </a:p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Тел. 8 913</a:t>
            </a:r>
            <a:r>
              <a:rPr lang="en-US" sz="3200" dirty="0" smtClean="0">
                <a:solidFill>
                  <a:srgbClr val="FFC000"/>
                </a:solidFill>
              </a:rPr>
              <a:t>7108372</a:t>
            </a:r>
            <a:endParaRPr lang="ru-RU" sz="3200" dirty="0" smtClean="0">
              <a:solidFill>
                <a:srgbClr val="FFC000"/>
              </a:solidFill>
            </a:endParaRPr>
          </a:p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korolkova.yuliya2009@yandex.ru</a:t>
            </a:r>
            <a:endParaRPr lang="ru-RU" sz="3200" dirty="0" smtClean="0">
              <a:solidFill>
                <a:srgbClr val="FFC000"/>
              </a:solidFill>
            </a:endParaRPr>
          </a:p>
          <a:p>
            <a:endParaRPr lang="ru-RU" dirty="0" smtClean="0">
              <a:solidFill>
                <a:srgbClr val="FFC000"/>
              </a:solidFill>
            </a:endParaRPr>
          </a:p>
          <a:p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92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endParaRPr lang="ru-RU" sz="2400" dirty="0" smtClean="0">
              <a:solidFill>
                <a:srgbClr val="FFC000"/>
              </a:solidFill>
            </a:endParaRP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Слава вам, храбрые, 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слава, бессмертные!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Вечную славу поет вам народ.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Доблестью жившие, 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смерть сокрушившие,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Память о вас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никогда не умрет!</a:t>
            </a:r>
          </a:p>
          <a:p>
            <a:pPr algn="ctr"/>
            <a:endParaRPr lang="ru-RU" sz="2000" dirty="0" smtClean="0"/>
          </a:p>
          <a:p>
            <a:pPr algn="r"/>
            <a:r>
              <a:rPr lang="ru-RU" sz="2400" dirty="0" smtClean="0">
                <a:solidFill>
                  <a:srgbClr val="FFC000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6" name="Picture 2" descr="C:\Users\админ\Desktop\ФОТО Корольков Василий\DSC06320.JPG"/>
          <p:cNvPicPr>
            <a:picLocks noChangeAspect="1" noChangeArrowheads="1"/>
          </p:cNvPicPr>
          <p:nvPr/>
        </p:nvPicPr>
        <p:blipFill>
          <a:blip r:embed="rId2" cstate="print"/>
          <a:srcRect b="7812"/>
          <a:stretch>
            <a:fillRect/>
          </a:stretch>
        </p:blipFill>
        <p:spPr bwMode="auto">
          <a:xfrm>
            <a:off x="5572132" y="1000108"/>
            <a:ext cx="335758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214290"/>
            <a:ext cx="8229600" cy="6429419"/>
          </a:xfrm>
          <a:solidFill>
            <a:srgbClr val="C00000"/>
          </a:solidFill>
          <a:scene3d>
            <a:camera prst="orthographicFront"/>
            <a:lightRig rig="freezing" dir="t">
              <a:rot lat="0" lon="0" rev="5640000"/>
            </a:lightRig>
          </a:scene3d>
          <a:sp3d>
            <a:bevelT/>
          </a:sp3d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l"/>
            <a:endParaRPr lang="ru-RU" sz="32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92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numCol="1">
            <a:normAutofit/>
          </a:bodyPr>
          <a:lstStyle/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endParaRPr lang="ru-RU" sz="2800" dirty="0" smtClean="0">
              <a:solidFill>
                <a:srgbClr val="FFC000"/>
              </a:solidFill>
            </a:endParaRPr>
          </a:p>
          <a:p>
            <a:r>
              <a:rPr lang="ru-RU" sz="2800" dirty="0" smtClean="0">
                <a:solidFill>
                  <a:srgbClr val="FFC000"/>
                </a:solidFill>
              </a:rPr>
              <a:t>Мой прадедушка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Корольков 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Василий Филиппович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родился 18 августа 1921 года 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в Башкирии в селе Килеево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Боколинского района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админ\Desktop\ФОТО Корольков Василий\DSC06323.JPG"/>
          <p:cNvPicPr>
            <a:picLocks noChangeAspect="1" noChangeArrowheads="1"/>
          </p:cNvPicPr>
          <p:nvPr/>
        </p:nvPicPr>
        <p:blipFill>
          <a:blip r:embed="rId2" cstate="print"/>
          <a:srcRect b="4688"/>
          <a:stretch>
            <a:fillRect/>
          </a:stretch>
        </p:blipFill>
        <p:spPr bwMode="auto">
          <a:xfrm>
            <a:off x="0" y="285728"/>
            <a:ext cx="4357686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97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C00000">
              <a:alpha val="65000"/>
            </a:srgbClr>
          </a:solidFill>
          <a:ln>
            <a:solidFill>
              <a:srgbClr val="C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indent="457200"/>
            <a:r>
              <a:rPr lang="ru-RU" sz="2800" dirty="0" smtClean="0">
                <a:solidFill>
                  <a:srgbClr val="FFC000"/>
                </a:solidFill>
              </a:rPr>
              <a:t>Когда началась война, мой прадед работал на заводе сварщиком, делал снаряды для победы. Там он познакомился с девушкой Аней, которая вскоре стала его женой. Они работали на военном заводе, отправляли снаряды на фронт. Аня была контролером. И на снарядах подписывала «Аня </a:t>
            </a:r>
            <a:r>
              <a:rPr lang="ru-RU" sz="2800" dirty="0" err="1" smtClean="0">
                <a:solidFill>
                  <a:srgbClr val="FFC000"/>
                </a:solidFill>
              </a:rPr>
              <a:t>Чуколенко</a:t>
            </a:r>
            <a:r>
              <a:rPr lang="ru-RU" sz="2800" dirty="0" smtClean="0">
                <a:solidFill>
                  <a:srgbClr val="FFC000"/>
                </a:solidFill>
              </a:rPr>
              <a:t>». Через некоторое время ей пришло благодарственное письмо от генерала Ватутина.</a:t>
            </a:r>
          </a:p>
          <a:p>
            <a:pPr indent="457200"/>
            <a:r>
              <a:rPr lang="ru-RU" sz="2800" dirty="0" smtClean="0">
                <a:solidFill>
                  <a:srgbClr val="FFC000"/>
                </a:solidFill>
              </a:rPr>
              <a:t>Прадед  просился на фронт, но его не брали, потому что армии нужны были снаряды. А когда сняли </a:t>
            </a:r>
            <a:r>
              <a:rPr lang="ru-RU" sz="2800" dirty="0" err="1" smtClean="0">
                <a:solidFill>
                  <a:srgbClr val="FFC000"/>
                </a:solidFill>
              </a:rPr>
              <a:t>бронь</a:t>
            </a:r>
            <a:r>
              <a:rPr lang="ru-RU" sz="2800" dirty="0" smtClean="0">
                <a:solidFill>
                  <a:srgbClr val="FFC000"/>
                </a:solidFill>
              </a:rPr>
              <a:t>, то Центральный РВК г.Новосибирска призвал его в действующую армию. </a:t>
            </a:r>
          </a:p>
          <a:p>
            <a:pPr indent="457200"/>
            <a:r>
              <a:rPr lang="ru-RU" sz="2800" dirty="0" smtClean="0">
                <a:solidFill>
                  <a:srgbClr val="FFC000"/>
                </a:solidFill>
              </a:rPr>
              <a:t>Он воевал на Втором Белорусском фронте в звании старшина в 1109 стрелковом полку  330 стрелковой дивизии.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92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indent="457200"/>
            <a:r>
              <a:rPr lang="ru-RU" sz="2800" dirty="0" smtClean="0">
                <a:solidFill>
                  <a:srgbClr val="FFC000"/>
                </a:solidFill>
              </a:rPr>
              <a:t>Вместе со своим другом-земляком Валентином (прадед забыл его фамилию)они ходили в разведку, подолгу сидели в засаде, боясь пропустить врага. И однажды заснули! Проснулись от выстрела, который почему-то прозвучал очень близко от них! Прадед соскочил….Но тут же упал: оказывается,  он  спросонья прострелил себе ногу! Он вспоминал об этом со стыдом, мало кому рассказывал, и до конца жизни никогда не обращался к врачу по этому поводу!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админ\Desktop\ФОТО Корольков Василий\DSC06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857604"/>
            <a:ext cx="3500462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14356"/>
            <a:ext cx="7772400" cy="55721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740000"/>
          </a:solidFill>
          <a:ln>
            <a:solidFill>
              <a:srgbClr val="92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indent="457200"/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sz="3200" dirty="0" smtClean="0">
                <a:solidFill>
                  <a:srgbClr val="FFC000"/>
                </a:solidFill>
              </a:rPr>
              <a:t>На фронте прадед был до конца войны. Участвовал в освобождении Варшавы, Данцига (Кданьска).Награжден «Орденом Отечественной войны» 1 степени, медалью «За освобождение Белоруссии», медалью «За победу над Германией», медалями к юбилеям Победы в Великой Отечественной войне! </a:t>
            </a:r>
          </a:p>
          <a:p>
            <a:r>
              <a:rPr lang="ru-RU" sz="3200" dirty="0" smtClean="0">
                <a:solidFill>
                  <a:srgbClr val="FFC000"/>
                </a:solidFill>
              </a:rPr>
              <a:t> 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Орден отечественной войн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714752"/>
            <a:ext cx="21907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Рисунок 4" descr="https://upload.wikimedia.org/wikipedia/commons/a/a6/Za_pobedu_nad_germani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928934"/>
            <a:ext cx="200025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MPobeda30A.jpg (33344 bytes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429000"/>
            <a:ext cx="1981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74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indent="457200" algn="just"/>
            <a:r>
              <a:rPr lang="ru-RU" sz="3200" dirty="0" smtClean="0">
                <a:solidFill>
                  <a:srgbClr val="FFC000"/>
                </a:solidFill>
              </a:rPr>
              <a:t>Мой прадед, Корольков Василий Филиппович, дошел до Берлина! Они были в нескольких километрах от города! Ему так хотелось своими глазами увидеть падение </a:t>
            </a:r>
            <a:r>
              <a:rPr lang="ru-RU" sz="3200" dirty="0" err="1" smtClean="0">
                <a:solidFill>
                  <a:srgbClr val="FFC000"/>
                </a:solidFill>
              </a:rPr>
              <a:t>Рейхстага,что</a:t>
            </a:r>
            <a:r>
              <a:rPr lang="ru-RU" sz="3200" dirty="0" smtClean="0">
                <a:solidFill>
                  <a:srgbClr val="FFC000"/>
                </a:solidFill>
              </a:rPr>
              <a:t> они со своим другом-разведчиком достали где-то велосипед и помчались в Берлин!</a:t>
            </a:r>
          </a:p>
          <a:p>
            <a:pPr indent="457200" algn="just"/>
            <a:r>
              <a:rPr lang="ru-RU" sz="3200" dirty="0" smtClean="0">
                <a:solidFill>
                  <a:srgbClr val="FFC000"/>
                </a:solidFill>
              </a:rPr>
              <a:t> До сих пор хранится в семье трофейная скатерть, которую бабушка,  Ирина  Васильевна Герасименко (</a:t>
            </a:r>
            <a:r>
              <a:rPr lang="ru-RU" sz="3200" dirty="0" err="1" smtClean="0">
                <a:solidFill>
                  <a:srgbClr val="FFC000"/>
                </a:solidFill>
              </a:rPr>
              <a:t>Королькова</a:t>
            </a:r>
            <a:r>
              <a:rPr lang="ru-RU" sz="3200" dirty="0" smtClean="0">
                <a:solidFill>
                  <a:srgbClr val="FFC000"/>
                </a:solidFill>
              </a:rPr>
              <a:t>), стелет только на 9 Мая, вспоминая те тревожные грозные годы, которые пришлось пережить ее отцу.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99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indent="457200"/>
            <a:r>
              <a:rPr lang="ru-RU" sz="2800" dirty="0" smtClean="0">
                <a:solidFill>
                  <a:srgbClr val="FFC000"/>
                </a:solidFill>
              </a:rPr>
              <a:t>Я горжусь своим прадедом! 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C000"/>
                </a:solidFill>
              </a:rPr>
              <a:t>Он пошел на  войну, он не мог поступить иначе, ведь он был защитником, патриотом своей Родины!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C000"/>
                </a:solidFill>
              </a:rPr>
              <a:t>Благодаря таким, как  мой прадедушка, я могу жить, спокойно учиться, заниматься любимым делом – спортом. Я очень много узнал о войне по рассказам своего прадедушки. И я  говорю: «Нам не нужна война! Нам хватило той войны, которая унесла 20 000 000 жизней! </a:t>
            </a:r>
          </a:p>
          <a:p>
            <a:pPr indent="457200" algn="r"/>
            <a:endParaRPr lang="ru-RU" sz="2000" dirty="0" smtClean="0">
              <a:solidFill>
                <a:srgbClr val="FFC000"/>
              </a:solidFill>
            </a:endParaRPr>
          </a:p>
          <a:p>
            <a:pPr indent="457200" algn="r"/>
            <a:endParaRPr lang="ru-RU" sz="2000" dirty="0" smtClean="0">
              <a:solidFill>
                <a:srgbClr val="FFC000"/>
              </a:solidFill>
            </a:endParaRPr>
          </a:p>
          <a:p>
            <a:pPr indent="457200" algn="r"/>
            <a:endParaRPr lang="ru-RU" sz="2000" dirty="0" smtClean="0">
              <a:solidFill>
                <a:srgbClr val="FFC000"/>
              </a:solidFill>
            </a:endParaRPr>
          </a:p>
          <a:p>
            <a:pPr indent="457200" algn="r"/>
            <a:endParaRPr lang="ru-RU" sz="2000" dirty="0" smtClean="0">
              <a:solidFill>
                <a:srgbClr val="FFC000"/>
              </a:solidFill>
            </a:endParaRPr>
          </a:p>
          <a:p>
            <a:pPr indent="457200" algn="r"/>
            <a:endParaRPr lang="ru-RU" sz="2000" dirty="0" smtClean="0">
              <a:solidFill>
                <a:srgbClr val="FFC000"/>
              </a:solidFill>
            </a:endParaRPr>
          </a:p>
        </p:txBody>
      </p:sp>
      <p:pic>
        <p:nvPicPr>
          <p:cNvPr id="5" name="Рисунок 4" descr="http://uld7.mycdn.me/image?id=495054823527&amp;bid=495054823527&amp;t=0&amp;plc=WEB&amp;tkn=XVspiMFrD4mnzJoMju8mWphgblc"/>
          <p:cNvPicPr/>
          <p:nvPr/>
        </p:nvPicPr>
        <p:blipFill>
          <a:blip r:embed="rId2" cstate="print"/>
          <a:srcRect l="6123"/>
          <a:stretch>
            <a:fillRect/>
          </a:stretch>
        </p:blipFill>
        <p:spPr bwMode="auto">
          <a:xfrm>
            <a:off x="1142976" y="3571876"/>
            <a:ext cx="328611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92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 indent="457200"/>
            <a:r>
              <a:rPr lang="ru-RU" sz="2800" dirty="0" smtClean="0">
                <a:solidFill>
                  <a:srgbClr val="FFC000"/>
                </a:solidFill>
              </a:rPr>
              <a:t>Я думаю, что трудно давались воспоминания о войне моему прадедушке, ведь приходилось все переживать </a:t>
            </a:r>
            <a:r>
              <a:rPr lang="ru-RU" sz="2800" dirty="0" err="1" smtClean="0">
                <a:solidFill>
                  <a:srgbClr val="FFC000"/>
                </a:solidFill>
              </a:rPr>
              <a:t>занова</a:t>
            </a:r>
            <a:r>
              <a:rPr lang="ru-RU" sz="2800" dirty="0" smtClean="0">
                <a:solidFill>
                  <a:srgbClr val="FFC000"/>
                </a:solidFill>
              </a:rPr>
              <a:t>. </a:t>
            </a:r>
          </a:p>
          <a:p>
            <a:pPr indent="457200"/>
            <a:r>
              <a:rPr lang="ru-RU" sz="2800" dirty="0" smtClean="0">
                <a:solidFill>
                  <a:srgbClr val="FFC000"/>
                </a:solidFill>
              </a:rPr>
              <a:t>Вернувшись с фронта, он  активно включился в мирную жизнь. Как и все, он восстанавливал разрушенное, работал по специальности сварщиком в вагонном депо ст.Чулымская, женился. У него трое детей. Правда, уже и мой дед Корольков Вячеслав </a:t>
            </a:r>
            <a:r>
              <a:rPr lang="ru-RU" sz="2800" dirty="0" err="1" smtClean="0">
                <a:solidFill>
                  <a:srgbClr val="FFC000"/>
                </a:solidFill>
              </a:rPr>
              <a:t>Васильевич,и</a:t>
            </a:r>
            <a:r>
              <a:rPr lang="ru-RU" sz="2800" dirty="0" smtClean="0">
                <a:solidFill>
                  <a:srgbClr val="FFC000"/>
                </a:solidFill>
              </a:rPr>
              <a:t> бабушка </a:t>
            </a:r>
            <a:r>
              <a:rPr lang="ru-RU" sz="2800" dirty="0" err="1" smtClean="0">
                <a:solidFill>
                  <a:srgbClr val="FFC000"/>
                </a:solidFill>
              </a:rPr>
              <a:t>Королькова</a:t>
            </a:r>
            <a:r>
              <a:rPr lang="ru-RU" sz="2800" dirty="0" smtClean="0">
                <a:solidFill>
                  <a:srgbClr val="FFC000"/>
                </a:solidFill>
              </a:rPr>
              <a:t> Людмила Васильевна ушли из жизни. Но  мой папа Корольков Александр Вячеславович, дядя Корольков Евгений Вячеславович и мы,  пятеро внуков (все </a:t>
            </a:r>
            <a:r>
              <a:rPr lang="ru-RU" sz="2800" dirty="0" err="1" smtClean="0">
                <a:solidFill>
                  <a:srgbClr val="FFC000"/>
                </a:solidFill>
              </a:rPr>
              <a:t>Корольковы</a:t>
            </a:r>
            <a:r>
              <a:rPr lang="ru-RU" sz="2800" dirty="0" smtClean="0">
                <a:solidFill>
                  <a:srgbClr val="FFC000"/>
                </a:solidFill>
              </a:rPr>
              <a:t>!) никогда не забудем какой ценой завоевано счастье жить!</a:t>
            </a:r>
          </a:p>
          <a:p>
            <a:pPr algn="ctr"/>
            <a:r>
              <a:rPr lang="ru-RU" sz="2800" dirty="0" smtClean="0">
                <a:solidFill>
                  <a:schemeClr val="accent4"/>
                </a:solidFill>
              </a:rPr>
              <a:t>КОРОЛЬКОВ  ВАСИЛИЙ  ФИЛИППОВИЧ  </a:t>
            </a:r>
          </a:p>
          <a:p>
            <a:pPr algn="ctr"/>
            <a:r>
              <a:rPr lang="ru-RU" sz="2800" dirty="0" smtClean="0">
                <a:solidFill>
                  <a:schemeClr val="accent4"/>
                </a:solidFill>
              </a:rPr>
              <a:t>18.08.1921 - 29.02.2008</a:t>
            </a:r>
            <a:endParaRPr lang="ru-RU" sz="2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748</TotalTime>
  <Words>626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ДОМ ДЕТСКОГО ТВОРЧЕСТВА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 ДЕТСКОГО ТВОРЧЕСТВА</dc:title>
  <dc:creator>админ</dc:creator>
  <cp:lastModifiedBy>Владелец</cp:lastModifiedBy>
  <cp:revision>93</cp:revision>
  <dcterms:created xsi:type="dcterms:W3CDTF">2014-11-16T12:58:31Z</dcterms:created>
  <dcterms:modified xsi:type="dcterms:W3CDTF">2020-03-24T13:52:04Z</dcterms:modified>
</cp:coreProperties>
</file>