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62" autoAdjust="0"/>
  </p:normalViewPr>
  <p:slideViewPr>
    <p:cSldViewPr>
      <p:cViewPr varScale="1">
        <p:scale>
          <a:sx n="110" d="100"/>
          <a:sy n="110" d="100"/>
        </p:scale>
        <p:origin x="-164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6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51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53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6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51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41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8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225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18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5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748E1-9CA3-42A2-BEEB-3B109421C5DE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BE38F-70E9-4FA6-B058-3D7E0762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69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4">
            <a:extLst>
              <a:ext uri="{FF2B5EF4-FFF2-40B4-BE49-F238E27FC236}">
                <a16:creationId xmlns="" xmlns:a16="http://schemas.microsoft.com/office/drawing/2014/main" id="{E8360D9F-FF4F-46F8-A412-A3471C5351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120" y="2054709"/>
            <a:ext cx="5435443" cy="2808312"/>
          </a:xfrm>
          <a:prstGeom prst="rect">
            <a:avLst/>
          </a:prstGeom>
          <a:noFill/>
        </p:spPr>
      </p:pic>
      <p:pic>
        <p:nvPicPr>
          <p:cNvPr id="1030" name="Picture 6" descr="C:\Users\связной1\AppData\Local\Microsoft\Windows\Temporary Internet Files\Content.IE5\TQB0QF2G\MC900435791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8" y="44624"/>
            <a:ext cx="8928992" cy="6624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711" y="584684"/>
            <a:ext cx="8568952" cy="1470025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r>
              <a:rPr lang="ru-RU" sz="2000" b="1" dirty="0" smtClean="0">
                <a:latin typeface="+mn-lt"/>
              </a:rPr>
              <a:t>Конкурс </a:t>
            </a:r>
            <a:r>
              <a:rPr lang="ru-RU" sz="2000" b="1" dirty="0">
                <a:latin typeface="+mn-lt"/>
              </a:rPr>
              <a:t>на лучший «Снежный городок </a:t>
            </a:r>
            <a:r>
              <a:rPr lang="ru-RU" sz="2000" b="1" dirty="0" err="1">
                <a:latin typeface="+mn-lt"/>
              </a:rPr>
              <a:t>Эколят</a:t>
            </a:r>
            <a:r>
              <a:rPr lang="ru-RU" sz="2000" b="1" dirty="0">
                <a:latin typeface="+mn-lt"/>
              </a:rPr>
              <a:t>» </a:t>
            </a: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в </a:t>
            </a:r>
            <a:r>
              <a:rPr lang="ru-RU" sz="2000" b="1" dirty="0">
                <a:latin typeface="+mn-lt"/>
              </a:rPr>
              <a:t>дошкольных образовательных организациях и общеобразовательных организациях города Салехарда</a:t>
            </a:r>
            <a:br>
              <a:rPr lang="ru-RU" sz="2000" b="1" dirty="0">
                <a:latin typeface="+mn-lt"/>
              </a:rPr>
            </a:br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Снежный </a:t>
            </a:r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городок </a:t>
            </a:r>
            <a:b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6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Эколят</a:t>
            </a:r>
            <a:r>
              <a:rPr lang="ru-RU" dirty="0">
                <a:solidFill>
                  <a:schemeClr val="tx2"/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tx2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9" name="Подзаголовок 8">
            <a:extLst>
              <a:ext uri="{FF2B5EF4-FFF2-40B4-BE49-F238E27FC236}">
                <a16:creationId xmlns="" xmlns:a16="http://schemas.microsoft.com/office/drawing/2014/main" id="{E196BFA7-C699-4C8D-8B79-4BF428F6D5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5301208"/>
            <a:ext cx="4888632" cy="1008112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629001 ЯНАО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г. Салехард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Матросова, д.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18 Муниципальное автономное дошкольное образовательное учреждение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«Центр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развития ребенка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детский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сад «Рябинка» </a:t>
            </a:r>
          </a:p>
        </p:txBody>
      </p:sp>
    </p:spTree>
    <p:extLst>
      <p:ext uri="{BB962C8B-B14F-4D97-AF65-F5344CB8AC3E}">
        <p14:creationId xmlns:p14="http://schemas.microsoft.com/office/powerpoint/2010/main" val="3540491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D26BB97-3828-4FB6-896D-584FA9276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332" y="-85725"/>
            <a:ext cx="9364663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95FBD43-06C4-4F13-9CFC-D2C49F76B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322714"/>
          </a:xfrm>
        </p:spPr>
        <p:txBody>
          <a:bodyPr>
            <a:normAutofit lnSpcReduction="10000"/>
          </a:bodyPr>
          <a:lstStyle/>
          <a:p>
            <a:r>
              <a:rPr lang="ru-RU" sz="1700" dirty="0"/>
              <a:t>Суровые климатические условия Севера не позволяют в полной мере изучать с детьми природу родного края. Несмотря на это, педагоги детского сада «Рябинка» г. Салехарда  уверены, что детям необходимо показать всё разнообразие окружающего мира. В этом им на помощь приходят сказочные герои  </a:t>
            </a:r>
            <a:r>
              <a:rPr lang="ru-RU" sz="1700" dirty="0" err="1"/>
              <a:t>Эколята</a:t>
            </a:r>
            <a:r>
              <a:rPr lang="ru-RU" sz="1700" dirty="0"/>
              <a:t> - друзья  и защитники природы</a:t>
            </a:r>
            <a:r>
              <a:rPr lang="ru-RU" sz="1700" dirty="0" smtClean="0"/>
              <a:t>.</a:t>
            </a:r>
          </a:p>
          <a:p>
            <a:pPr marL="0" indent="0">
              <a:buNone/>
            </a:pPr>
            <a:endParaRPr lang="ru-RU" sz="1700" dirty="0"/>
          </a:p>
          <a:p>
            <a:r>
              <a:rPr lang="ru-RU" sz="1700" dirty="0"/>
              <a:t>В рамках реализации Программы воспитания в части экологической направленности  проводятся  мероприятия, направленные на воспитание экологической культуры у детей и взрослых, любви к северной природе</a:t>
            </a:r>
            <a:r>
              <a:rPr lang="ru-RU" sz="1700" dirty="0" smtClean="0"/>
              <a:t>.</a:t>
            </a:r>
          </a:p>
          <a:p>
            <a:pPr marL="0" indent="0">
              <a:buNone/>
            </a:pPr>
            <a:endParaRPr lang="ru-RU" sz="1700" dirty="0"/>
          </a:p>
          <a:p>
            <a:r>
              <a:rPr lang="ru-RU" sz="1700" dirty="0"/>
              <a:t>Мероприятия включают в себя  </a:t>
            </a:r>
            <a:r>
              <a:rPr lang="ru-RU" sz="1700" dirty="0" smtClean="0"/>
              <a:t>просветительские и </a:t>
            </a:r>
            <a:r>
              <a:rPr lang="ru-RU" sz="1700" dirty="0"/>
              <a:t>образовательные беседы о необходимости сохранения, охраны и спасения природы для выживания на земле самого человека и обязательном активном участии  в природоохранной и экологической деятельности родного края</a:t>
            </a:r>
            <a:r>
              <a:rPr lang="ru-RU" sz="1700" dirty="0" smtClean="0"/>
              <a:t>.</a:t>
            </a:r>
          </a:p>
          <a:p>
            <a:pPr marL="0" indent="0">
              <a:buNone/>
            </a:pPr>
            <a:endParaRPr lang="ru-RU" sz="1700" dirty="0"/>
          </a:p>
          <a:p>
            <a:r>
              <a:rPr lang="ru-RU" sz="1700" dirty="0" smtClean="0"/>
              <a:t>Вместе </a:t>
            </a:r>
            <a:r>
              <a:rPr lang="ru-RU" sz="1700" dirty="0"/>
              <a:t>с педагогами дети «спасают»  растительный мир,   окапывая деревья, помогают  птицам, развешивая кормушки. А также решают природоведческие образовательные и игровые ситуации по охране  леса  и его обитателей. </a:t>
            </a:r>
            <a:endParaRPr lang="ru-RU" sz="1700" dirty="0" smtClean="0"/>
          </a:p>
          <a:p>
            <a:endParaRPr lang="ru-RU" sz="1700" dirty="0"/>
          </a:p>
          <a:p>
            <a:r>
              <a:rPr lang="ru-RU" sz="1700" dirty="0" smtClean="0"/>
              <a:t>Итоговым </a:t>
            </a:r>
            <a:r>
              <a:rPr lang="ru-RU" sz="1700" dirty="0"/>
              <a:t>наглядным событием стало оформление участка детского сада для воспитанников под названием «</a:t>
            </a:r>
            <a:r>
              <a:rPr lang="ru-RU" sz="1700" dirty="0" err="1"/>
              <a:t>Эколята</a:t>
            </a:r>
            <a:r>
              <a:rPr lang="ru-RU" sz="1700" dirty="0"/>
              <a:t> в гостях у зверят».  В подготовке участвовали: дети, разукрашивая цветные льдинки и ледяные часы, подбирая игрушки, родители, помогая  со снеговым оформлением.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BFA23C5-8F24-4E2A-9A5A-D5A4793225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497" y="4149080"/>
            <a:ext cx="1536834" cy="245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91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-82550"/>
            <a:ext cx="9364663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Предварительная работа</a:t>
            </a:r>
          </a:p>
        </p:txBody>
      </p:sp>
      <p:pic>
        <p:nvPicPr>
          <p:cNvPr id="17" name="Объект 16">
            <a:extLst>
              <a:ext uri="{FF2B5EF4-FFF2-40B4-BE49-F238E27FC236}">
                <a16:creationId xmlns="" xmlns:a16="http://schemas.microsoft.com/office/drawing/2014/main" id="{8420FD7F-CB3F-4414-A6D1-EED4AC63F8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0894">
            <a:off x="1298764" y="3429543"/>
            <a:ext cx="2122485" cy="2829980"/>
          </a:xfr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96E4DD70-2FFF-4E99-AC4D-71BE99CD26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23" y="1774826"/>
            <a:ext cx="3933757" cy="295031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FAB2F1DD-A02D-485F-97A1-F26256B69B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2" y="966138"/>
            <a:ext cx="1990492" cy="258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660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-82550"/>
            <a:ext cx="9364663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51D0FE4-373A-4B69-81F1-9ABF0FB4EE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4190">
            <a:off x="6344215" y="719575"/>
            <a:ext cx="1920983" cy="256131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606AC51-1AF1-44D7-A6A2-557BBE0DFB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64" y="385398"/>
            <a:ext cx="2922924" cy="219219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647B3AD-BB0E-451E-887B-599D8D1B7D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78" y="3083637"/>
            <a:ext cx="2481889" cy="330918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2BB8DA35-F782-4B4D-847A-D3CC7D2D84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2791">
            <a:off x="6568621" y="3639491"/>
            <a:ext cx="1948907" cy="259854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460A68AF-5EEB-411D-968F-0C692E00C5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68" y="3789040"/>
            <a:ext cx="2065975" cy="2754633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="" xmlns:a16="http://schemas.microsoft.com/office/drawing/2014/main" id="{D0AF4AD8-5C1B-482A-A7F2-34F1FAFD3D5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78" y="114438"/>
            <a:ext cx="2380780" cy="350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493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D1C3DD-DC8F-4E04-9944-27A111EE6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D26BB97-3828-4FB6-896D-584FA9276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332" y="-85725"/>
            <a:ext cx="9364663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Объект 9">
            <a:extLst>
              <a:ext uri="{FF2B5EF4-FFF2-40B4-BE49-F238E27FC236}">
                <a16:creationId xmlns="" xmlns:a16="http://schemas.microsoft.com/office/drawing/2014/main" id="{31D10FD0-683E-462F-B4CE-E7EDB0A483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17700"/>
            <a:ext cx="2339357" cy="4525963"/>
          </a:xfr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34FB83ED-6573-4F6C-8C78-A6682C4F3A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117" y="265837"/>
            <a:ext cx="2787774" cy="371703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78FAE5D6-28A7-4122-914D-9D013A63A6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785" y="309856"/>
            <a:ext cx="2049186" cy="2294423"/>
          </a:xfrm>
          <a:prstGeom prst="rect">
            <a:avLst/>
          </a:prstGeom>
          <a:noFill/>
        </p:spPr>
      </p:pic>
      <p:pic>
        <p:nvPicPr>
          <p:cNvPr id="26" name="Рисунок 25">
            <a:extLst>
              <a:ext uri="{FF2B5EF4-FFF2-40B4-BE49-F238E27FC236}">
                <a16:creationId xmlns="" xmlns:a16="http://schemas.microsoft.com/office/drawing/2014/main" id="{A80E63C7-46AA-469D-AB53-9B7A4A3D1E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77" y="2639497"/>
            <a:ext cx="2542916" cy="390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38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="" xmlns:a16="http://schemas.microsoft.com/office/drawing/2014/main" id="{9F72AAEE-C1DA-4D00-AA1C-1DCB951F3C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Снежный городок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252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93"/>
            <a:ext cx="9144000" cy="6756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379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223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Конкурс на лучший «Снежный городок Эколят»  в дошкольных образовательных организациях и общеобразовательных организациях города Салехарда Снежный городок  Эколят  </vt:lpstr>
      <vt:lpstr>Презентация PowerPoint</vt:lpstr>
      <vt:lpstr>Предварительная работа</vt:lpstr>
      <vt:lpstr>Презентация PowerPoint</vt:lpstr>
      <vt:lpstr>Презентация PowerPoint</vt:lpstr>
      <vt:lpstr>Снежный городок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связной1</dc:creator>
  <cp:lastModifiedBy>User</cp:lastModifiedBy>
  <cp:revision>16</cp:revision>
  <dcterms:created xsi:type="dcterms:W3CDTF">2014-12-09T11:02:13Z</dcterms:created>
  <dcterms:modified xsi:type="dcterms:W3CDTF">2022-01-31T09:18:43Z</dcterms:modified>
</cp:coreProperties>
</file>