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13"/>
  </p:handoutMasterIdLst>
  <p:sldIdLst>
    <p:sldId id="257" r:id="rId2"/>
    <p:sldId id="260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63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FCFD"/>
    <a:srgbClr val="AFF9FB"/>
    <a:srgbClr val="0CCFD5"/>
    <a:srgbClr val="D5EDFF"/>
    <a:srgbClr val="E4FFDD"/>
    <a:srgbClr val="E5FDD7"/>
    <a:srgbClr val="C5FAA8"/>
    <a:srgbClr val="95A5C5"/>
    <a:srgbClr val="8CCA13"/>
    <a:srgbClr val="F1F2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4" b="25166"/>
          <a:stretch/>
        </p:blipFill>
        <p:spPr bwMode="auto">
          <a:xfrm>
            <a:off x="0" y="0"/>
            <a:ext cx="12192000" cy="489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pPr/>
              <a:t>20.10.2021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1" b="85262"/>
          <a:stretch/>
        </p:blipFill>
        <p:spPr bwMode="auto">
          <a:xfrm>
            <a:off x="0" y="6648628"/>
            <a:ext cx="12192000" cy="2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9" r="93557" b="16848"/>
          <a:stretch/>
        </p:blipFill>
        <p:spPr bwMode="auto">
          <a:xfrm>
            <a:off x="-1" y="0"/>
            <a:ext cx="2392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" b="85534"/>
          <a:stretch/>
        </p:blipFill>
        <p:spPr bwMode="auto">
          <a:xfrm rot="5400000" flipV="1">
            <a:off x="8574695" y="3240698"/>
            <a:ext cx="6858003" cy="376608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" b="85534"/>
          <a:stretch/>
        </p:blipFill>
        <p:spPr bwMode="auto">
          <a:xfrm>
            <a:off x="0" y="5772684"/>
            <a:ext cx="12192000" cy="108531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" b="85534"/>
          <a:stretch/>
        </p:blipFill>
        <p:spPr bwMode="auto">
          <a:xfrm flipH="1" flipV="1">
            <a:off x="0" y="0"/>
            <a:ext cx="12192000" cy="108531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lipart-library.com/img1/1162786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35" y="360737"/>
            <a:ext cx="873393" cy="105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 bwMode="auto">
          <a:xfrm>
            <a:off x="0" y="5689896"/>
            <a:ext cx="2076628" cy="1168103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" b="85534"/>
          <a:stretch/>
        </p:blipFill>
        <p:spPr bwMode="auto">
          <a:xfrm rot="16200000" flipH="1" flipV="1">
            <a:off x="-3240698" y="3240697"/>
            <a:ext cx="6858003" cy="376608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lipart-library.com/img1/1162786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514" y="542658"/>
            <a:ext cx="793171" cy="95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759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 bwMode="auto">
          <a:xfrm>
            <a:off x="0" y="5537674"/>
            <a:ext cx="2347245" cy="1320325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clipart-library.com/img1/1162786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514" y="542658"/>
            <a:ext cx="793171" cy="95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" b="85534"/>
          <a:stretch/>
        </p:blipFill>
        <p:spPr bwMode="auto">
          <a:xfrm flipV="1">
            <a:off x="0" y="0"/>
            <a:ext cx="12192000" cy="108531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27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clipart-library.com/img1/1162786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514" y="542658"/>
            <a:ext cx="793171" cy="95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" b="85534"/>
          <a:stretch/>
        </p:blipFill>
        <p:spPr bwMode="auto">
          <a:xfrm>
            <a:off x="0" y="5981632"/>
            <a:ext cx="9844755" cy="876367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 bwMode="auto">
          <a:xfrm flipH="1">
            <a:off x="9844755" y="5537674"/>
            <a:ext cx="2347245" cy="1320325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1" b="85262"/>
          <a:stretch/>
        </p:blipFill>
        <p:spPr bwMode="auto">
          <a:xfrm>
            <a:off x="0" y="-7607"/>
            <a:ext cx="12192000" cy="2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443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4" b="25166"/>
          <a:stretch/>
        </p:blipFill>
        <p:spPr bwMode="auto">
          <a:xfrm>
            <a:off x="0" y="0"/>
            <a:ext cx="12192000" cy="489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2nuzlzatrf-flywheel.netdna-ssl.com/uploads/Picture-for-20.11.17-blog-1-768x676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200" y="265156"/>
            <a:ext cx="5333942" cy="469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Ð¤Ð¾ÑÐ¾Ð³ÑÐ°ÑÐ¸Ð¸ ÐÐ°ÑÐ°Ð½Ð´Ð°ÑÐ¸ Ð§Ð°ÑÑ ÐÑÐ´Ð¸Ð»ÑÐ½Ð¸Ðº ÐÐ½Ð¸Ð³Ð° Ð¦Ð²ÐµÑÐ½Ð¾Ð¹ ÑÐ¾Ð½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b="85262"/>
          <a:stretch/>
        </p:blipFill>
        <p:spPr bwMode="auto">
          <a:xfrm>
            <a:off x="0" y="0"/>
            <a:ext cx="12192000" cy="10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FC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img-fotki.yandex.ru/get/9511/102699435.965/0_ac503_dfd5400b_XL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0008" y="5305018"/>
            <a:ext cx="1368316" cy="136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57200" y="5159828"/>
            <a:ext cx="7772400" cy="144997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n-lt"/>
              </a:rPr>
              <a:t>Математическая </a:t>
            </a:r>
            <a:r>
              <a:rPr lang="ru-RU" sz="3200" b="1" dirty="0" err="1" smtClean="0">
                <a:solidFill>
                  <a:schemeClr val="tx1"/>
                </a:solidFill>
                <a:latin typeface="+mn-lt"/>
              </a:rPr>
              <a:t>квест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</a:rPr>
              <a:t>- игра на тему: «Числа от 1 до 1000. Сложение и вычитание (закрепление изученного)»</a:t>
            </a:r>
            <a:endParaRPr lang="ru-RU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386354" y="5120640"/>
            <a:ext cx="3805646" cy="1737359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Чистякова Ирина Владимировна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 СОШ № 51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Тверь              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endParaRPr lang="ru-RU" sz="1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ru-RU" sz="12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32" y="1175657"/>
            <a:ext cx="6518366" cy="6113417"/>
          </a:xfrm>
        </p:spPr>
        <p:txBody>
          <a:bodyPr>
            <a:noAutofit/>
          </a:bodyPr>
          <a:lstStyle/>
          <a:p>
            <a:pPr fontAlgn="base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Цените каждую секунду,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Минуту каждую и час.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говорите: «Завтра буду!»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Скажите: «Сделаю сейчас!»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том, что было, не жалейте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реже жалуйтесь другим.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Почаще без причины смейтесь.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Когда нет солнца — станьте им!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Услышьте утром птичье пенье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шёпот сердца в шуме слов.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Цените каждое мгновенье —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Оно не повторится вновь!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Казакова С.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accent6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8211" y="1528355"/>
            <a:ext cx="5695405" cy="4271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5321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sad-2192410_128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96" y="1476102"/>
            <a:ext cx="4022725" cy="4022725"/>
          </a:xfrm>
          <a:prstGeom prst="rect">
            <a:avLst/>
          </a:prstGeom>
          <a:noFill/>
        </p:spPr>
      </p:pic>
      <p:pic>
        <p:nvPicPr>
          <p:cNvPr id="1027" name="Picture 3" descr="C:\Users\User\Desktop\kisspng-emoticon-smiley-face-clip-art-su_2bb54965.88623896152271569174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965" y="1452700"/>
            <a:ext cx="4059825" cy="405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97907" y="677664"/>
            <a:ext cx="7146131" cy="535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8160" y="1005840"/>
            <a:ext cx="2606040" cy="543414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24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30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36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36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81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248194"/>
            <a:ext cx="7270786" cy="6061167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Разминка: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* 6 =                          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 * 3 =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* 10 =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 * 4 =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 * 8 = 56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90 : 10 =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63 : 9 =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6 * 6 =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 : 9 = 9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48 : Х = 8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418012"/>
            <a:ext cx="5141541" cy="5891348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Миша,  выполняя домашнее задание, решал 2  уравнения, каждое по 100 секунд и задачу-  360 секунд. Сколько времени потратил Миша на все задание?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2686" y="-480646"/>
            <a:ext cx="4898571" cy="6006236"/>
          </a:xfrm>
        </p:spPr>
        <p:txBody>
          <a:bodyPr>
            <a:noAutofit/>
          </a:bodyPr>
          <a:lstStyle/>
          <a:p>
            <a:pPr lvl="2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1)100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(сек)-решал уравнения.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200+360=560(сек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560 секунд  потратил Миша на всё задание.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thinking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0526" y="2436223"/>
            <a:ext cx="4567644" cy="4421777"/>
          </a:xfrm>
          <a:prstGeom prst="rect">
            <a:avLst/>
          </a:prstGeom>
          <a:noFill/>
        </p:spPr>
      </p:pic>
      <p:pic>
        <p:nvPicPr>
          <p:cNvPr id="1027" name="Picture 3" descr="C:\Users\User\Desktop\post-9-0-90517400-152776461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4890" y="3243263"/>
            <a:ext cx="4396234" cy="3195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394960"/>
            <a:ext cx="9720072" cy="1463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391887"/>
            <a:ext cx="9720073" cy="325265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272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8                                         328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500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760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636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270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590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570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veselii-smailik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8959" y="2351060"/>
            <a:ext cx="5055325" cy="42456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614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orig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3709" y="470263"/>
            <a:ext cx="6576585" cy="5733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86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24128" y="300447"/>
            <a:ext cx="9720073" cy="600891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дм=20см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20:5=4(см)-ширина пятой части.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=20*4=809(см2)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=(20+4)*2=48(см)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36376" y="585216"/>
            <a:ext cx="3807823" cy="55673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User\Desktop\816a48fd82b103eb60432aff2bdb5c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3702" y="1346836"/>
            <a:ext cx="5315221" cy="5315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1520" y="-287383"/>
            <a:ext cx="10012680" cy="44021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latin typeface="+mn-lt"/>
              </a:rPr>
              <a:t>Х-28=49                             Х*3=84                                 96:Х=6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Х=49+28                            </a:t>
            </a:r>
            <a:r>
              <a:rPr lang="ru-RU" sz="2800" smtClean="0">
                <a:latin typeface="+mn-lt"/>
              </a:rPr>
              <a:t>Х=84:3                                   Х=96:6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Х=77                                  Х=28                                      Х=16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77-28=49                          </a:t>
            </a:r>
            <a:r>
              <a:rPr lang="ru-RU" sz="2800" smtClean="0">
                <a:latin typeface="+mn-lt"/>
              </a:rPr>
              <a:t>28*3=84                                96:16=6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    49=49                               84=84                                       6=6</a:t>
            </a:r>
            <a:br>
              <a:rPr lang="ru-RU" sz="2800" dirty="0" smtClean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pic>
        <p:nvPicPr>
          <p:cNvPr id="1026" name="Picture 2" descr="C:\Users\User\Desktop\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01292" y="2897879"/>
            <a:ext cx="3913919" cy="3960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75566" y="-248194"/>
            <a:ext cx="3768635" cy="7889965"/>
          </a:xfrm>
        </p:spPr>
        <p:txBody>
          <a:bodyPr>
            <a:normAutofit lnSpcReduction="10000"/>
          </a:bodyPr>
          <a:lstStyle/>
          <a:p>
            <a:endParaRPr lang="ru-RU" sz="5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349-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403-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409-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439-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490-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904-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943-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>
              <a:lnSpc>
                <a:spcPct val="100000"/>
              </a:lnSpc>
            </a:pPr>
            <a:r>
              <a:rPr lang="ru-RU" sz="4800" dirty="0" smtClean="0"/>
              <a:t> 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4128" y="585216"/>
            <a:ext cx="4592901" cy="627278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943-ы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409-к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490-н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349-с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904-д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403-е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439-у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10985</TotalTime>
  <Words>321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AGReverance</vt:lpstr>
      <vt:lpstr>Aharoni</vt:lpstr>
      <vt:lpstr>Calibri</vt:lpstr>
      <vt:lpstr>Times New Roman</vt:lpstr>
      <vt:lpstr>Tw Cen MT</vt:lpstr>
      <vt:lpstr>Wingdings 3</vt:lpstr>
      <vt:lpstr>Интеграл</vt:lpstr>
      <vt:lpstr>Математическая квест- игра на тему: «Числа от 1 до 1000. Сложение и вычитание (закрепление изученного)»</vt:lpstr>
      <vt:lpstr>Презентация PowerPoint</vt:lpstr>
      <vt:lpstr>18 24 30 36 7 9 7 36 81 6</vt:lpstr>
      <vt:lpstr>1)100*2=200(сек)-решал уравнения. 2) 200+360=560(сек) Ответ: 560 секунд  потратил Миша на всё задание.     </vt:lpstr>
      <vt:lpstr>Презентация PowerPoint</vt:lpstr>
      <vt:lpstr>Презентация PowerPoint</vt:lpstr>
      <vt:lpstr>Презентация PowerPoint</vt:lpstr>
      <vt:lpstr>Х-28=49                             Х*3=84                                 96:Х=6 Х=49+28                            Х=84:3                                   Х=96:6 Х=77                                  Х=28                                      Х=16 77-28=49                          28*3=84                                96:16=6     49=49                               84=84                                       6=6 </vt:lpstr>
      <vt:lpstr>943-ы  409-к  490-н  349-с  904-д  403-е  439-у </vt:lpstr>
      <vt:lpstr>Цените каждую секунду, Минуту каждую и час. Не говорите: «Завтра буду!» Скажите: «Сделаю сейчас!» О том, что было, не жалейте И реже жалуйтесь другим. Почаще без причины смейтесь. Когда нет солнца — станьте им! Услышьте утром птичье пенье И шёпот сердца в шуме слов. Цените каждое мгновенье — Оно не повторится вновь!                                           Казакова С. </vt:lpstr>
      <vt:lpstr>Презентация PowerPoint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литература</dc:title>
  <dc:subject>литература, книги</dc:subject>
  <dc:creator>Viktoriya Polshkova</dc:creator>
  <cp:keywords>литература;книги</cp:keywords>
  <cp:lastModifiedBy>user</cp:lastModifiedBy>
  <cp:revision>323</cp:revision>
  <dcterms:created xsi:type="dcterms:W3CDTF">2018-02-25T15:29:25Z</dcterms:created>
  <dcterms:modified xsi:type="dcterms:W3CDTF">2021-10-20T09:55:45Z</dcterms:modified>
  <cp:category>География;Страны</cp:category>
</cp:coreProperties>
</file>