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73" r:id="rId7"/>
    <p:sldId id="269" r:id="rId8"/>
    <p:sldId id="271" r:id="rId9"/>
    <p:sldId id="265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A7B5-0250-469F-BCA1-4465F56B3B0F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5AD81-41AB-4722-B161-FA049CB1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1052736"/>
          </a:xfrm>
        </p:spPr>
        <p:txBody>
          <a:bodyPr>
            <a:normAutofit fontScale="90000"/>
          </a:bodyPr>
          <a:lstStyle/>
          <a:p>
            <a:r>
              <a:rPr lang="ru-RU" dirty="0"/>
              <a:t>Помощь и спасение  бездомных животных</a:t>
            </a:r>
          </a:p>
        </p:txBody>
      </p:sp>
      <p:pic>
        <p:nvPicPr>
          <p:cNvPr id="22530" name="Picture 2" descr="https://allfreefoto.ru/wp-content/uploads/2014/05/Maria-Zeldis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776864" cy="58052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300192" y="5786454"/>
            <a:ext cx="262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Подготовила Шустова Карина,9б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rcdn.priderussia.ru/articlebody/4/4fe92c49681e0e69c918c1658b11f06a4a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5klass.net/datas/fizika/Mir-fiziki/0032-032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5klass.net/datas/okruzhajuschij-mir/ZHivotnye-v-gorode/0002-002-Bezdomnye-zhivotn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Карина\Desktop\БИОЛОГИЯ\iGEM619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slide.ru/images/13/19700/96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ages.myshared.ru/5/403655/slide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myslide.ru/documents_3/15f7891998d526ec1007cd649065b11a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2.infourok.ru/uploads/ex/0b49/00033f98-039a68d7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04851"/>
            <a:ext cx="9144000" cy="7562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ages.myshared.ru/6/771038/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td2.mycdn.me/image?id=855081036674&amp;t=20&amp;plc=WEB&amp;tkn=*vftVnwkH26SgeqruOqS9WQuyV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10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Помощь и спасение  бездомных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Карина</dc:creator>
  <cp:lastModifiedBy>Лариса Чайка</cp:lastModifiedBy>
  <cp:revision>17</cp:revision>
  <dcterms:created xsi:type="dcterms:W3CDTF">2018-10-23T13:28:22Z</dcterms:created>
  <dcterms:modified xsi:type="dcterms:W3CDTF">2022-03-09T18:08:59Z</dcterms:modified>
</cp:coreProperties>
</file>