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8" y="-7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BC8EC4-56B8-4C89-A86C-41F2F0664EE9}" type="datetimeFigureOut">
              <a:rPr lang="ru-RU" smtClean="0"/>
              <a:t>14.08.2017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A55919-4275-4F4F-834D-344547F3F3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92529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A55919-4275-4F4F-834D-344547F3F3BD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5839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1977C-69B8-43B2-9CBD-7299AF453B6E}" type="datetimeFigureOut">
              <a:rPr lang="ru-RU" smtClean="0"/>
              <a:t>14.08.2017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7B8C8-6FFC-45B5-A4E4-0BF9A27326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9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1977C-69B8-43B2-9CBD-7299AF453B6E}" type="datetimeFigureOut">
              <a:rPr lang="ru-RU" smtClean="0"/>
              <a:t>14.08.2017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7B8C8-6FFC-45B5-A4E4-0BF9A27326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43733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1977C-69B8-43B2-9CBD-7299AF453B6E}" type="datetimeFigureOut">
              <a:rPr lang="ru-RU" smtClean="0"/>
              <a:t>14.08.2017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7B8C8-6FFC-45B5-A4E4-0BF9A27326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03403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1977C-69B8-43B2-9CBD-7299AF453B6E}" type="datetimeFigureOut">
              <a:rPr lang="ru-RU" smtClean="0"/>
              <a:t>14.08.2017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7B8C8-6FFC-45B5-A4E4-0BF9A27326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9060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1977C-69B8-43B2-9CBD-7299AF453B6E}" type="datetimeFigureOut">
              <a:rPr lang="ru-RU" smtClean="0"/>
              <a:t>14.08.2017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7B8C8-6FFC-45B5-A4E4-0BF9A27326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05511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1977C-69B8-43B2-9CBD-7299AF453B6E}" type="datetimeFigureOut">
              <a:rPr lang="ru-RU" smtClean="0"/>
              <a:t>14.08.2017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7B8C8-6FFC-45B5-A4E4-0BF9A27326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2945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1977C-69B8-43B2-9CBD-7299AF453B6E}" type="datetimeFigureOut">
              <a:rPr lang="ru-RU" smtClean="0"/>
              <a:t>14.08.2017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7B8C8-6FFC-45B5-A4E4-0BF9A27326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12542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1977C-69B8-43B2-9CBD-7299AF453B6E}" type="datetimeFigureOut">
              <a:rPr lang="ru-RU" smtClean="0"/>
              <a:t>14.08.2017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7B8C8-6FFC-45B5-A4E4-0BF9A27326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99648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1977C-69B8-43B2-9CBD-7299AF453B6E}" type="datetimeFigureOut">
              <a:rPr lang="ru-RU" smtClean="0"/>
              <a:t>14.08.2017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7B8C8-6FFC-45B5-A4E4-0BF9A27326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80640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1977C-69B8-43B2-9CBD-7299AF453B6E}" type="datetimeFigureOut">
              <a:rPr lang="ru-RU" smtClean="0"/>
              <a:t>14.08.2017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7B8C8-6FFC-45B5-A4E4-0BF9A27326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16694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1977C-69B8-43B2-9CBD-7299AF453B6E}" type="datetimeFigureOut">
              <a:rPr lang="ru-RU" smtClean="0"/>
              <a:t>14.08.2017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7B8C8-6FFC-45B5-A4E4-0BF9A27326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46055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91977C-69B8-43B2-9CBD-7299AF453B6E}" type="datetimeFigureOut">
              <a:rPr lang="ru-RU" smtClean="0"/>
              <a:t>14.08.2017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07B8C8-6FFC-45B5-A4E4-0BF9A27326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1135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1772816"/>
            <a:ext cx="46805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MgO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CO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→ MgCO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NO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O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H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 → HNO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Na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 + H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 →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NaOH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KClO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→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KCl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O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5) CO + O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→ CO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548680"/>
            <a:ext cx="87849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Задание: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расставьте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коэффициенты, укажите типы химических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реакций.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65171" y="1795070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II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KNO</a:t>
            </a:r>
            <a:r>
              <a:rPr lang="ru-RU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→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KNO</a:t>
            </a:r>
            <a:r>
              <a:rPr lang="ru-RU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SO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O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→ SO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SO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H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 → H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K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 + H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 → KOH;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5) NO + O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→ NO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74700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Прием «Оцени соседа».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Максимально можно набрать 10 баллов (по 1 баллу за правильно указанный тип химической реакции и по 1 баллу за правильно расставленные коэффициенты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0" indent="0" algn="just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«5» – 10–9 баллов, на «4» – 8–7 баллов, на «3» – 6–5 баллов.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07417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Прием «Наскальные рисунки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83568" y="1844824"/>
            <a:ext cx="6840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1.                       +                         </a:t>
            </a:r>
            <a:r>
              <a:rPr lang="ru-RU" dirty="0" smtClean="0">
                <a:sym typeface="Wingdings"/>
              </a:rPr>
              <a:t> </a:t>
            </a:r>
            <a:endParaRPr lang="ru-RU" dirty="0"/>
          </a:p>
        </p:txBody>
      </p:sp>
      <p:sp>
        <p:nvSpPr>
          <p:cNvPr id="37" name="Равнобедренный треугольник 36"/>
          <p:cNvSpPr/>
          <p:nvPr/>
        </p:nvSpPr>
        <p:spPr>
          <a:xfrm>
            <a:off x="1187624" y="1697048"/>
            <a:ext cx="864096" cy="67943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2483768" y="1770936"/>
            <a:ext cx="864096" cy="5316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Равнобедренный треугольник 38"/>
          <p:cNvSpPr/>
          <p:nvPr/>
        </p:nvSpPr>
        <p:spPr>
          <a:xfrm>
            <a:off x="3707904" y="1770936"/>
            <a:ext cx="864096" cy="67943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4296847" y="1915984"/>
            <a:ext cx="864096" cy="5316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TextBox 40"/>
          <p:cNvSpPr txBox="1"/>
          <p:nvPr/>
        </p:nvSpPr>
        <p:spPr>
          <a:xfrm>
            <a:off x="683568" y="2856958"/>
            <a:ext cx="6840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</a:t>
            </a:r>
            <a:r>
              <a:rPr lang="ru-RU" dirty="0" smtClean="0"/>
              <a:t>.                                    </a:t>
            </a:r>
            <a:r>
              <a:rPr lang="ru-RU" dirty="0" smtClean="0">
                <a:sym typeface="Wingdings"/>
              </a:rPr>
              <a:t>                + </a:t>
            </a:r>
            <a:endParaRPr lang="ru-RU" dirty="0"/>
          </a:p>
        </p:txBody>
      </p:sp>
      <p:sp>
        <p:nvSpPr>
          <p:cNvPr id="42" name="Равнобедренный треугольник 41"/>
          <p:cNvSpPr/>
          <p:nvPr/>
        </p:nvSpPr>
        <p:spPr>
          <a:xfrm>
            <a:off x="1030729" y="3641264"/>
            <a:ext cx="864096" cy="67943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1581035" y="3789040"/>
            <a:ext cx="864096" cy="5316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Равнобедренный треугольник 43"/>
          <p:cNvSpPr/>
          <p:nvPr/>
        </p:nvSpPr>
        <p:spPr>
          <a:xfrm>
            <a:off x="1187624" y="2701909"/>
            <a:ext cx="864096" cy="67943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1776567" y="2846957"/>
            <a:ext cx="864096" cy="5316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TextBox 46"/>
          <p:cNvSpPr txBox="1"/>
          <p:nvPr/>
        </p:nvSpPr>
        <p:spPr>
          <a:xfrm>
            <a:off x="683568" y="3951362"/>
            <a:ext cx="6480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3.                                 +                         </a:t>
            </a:r>
            <a:r>
              <a:rPr lang="ru-RU" dirty="0" smtClean="0">
                <a:sym typeface="Wingdings"/>
              </a:rPr>
              <a:t>                               +    </a:t>
            </a:r>
            <a:endParaRPr lang="ru-RU" dirty="0"/>
          </a:p>
        </p:txBody>
      </p:sp>
      <p:sp>
        <p:nvSpPr>
          <p:cNvPr id="48" name="Равнобедренный треугольник 47"/>
          <p:cNvSpPr/>
          <p:nvPr/>
        </p:nvSpPr>
        <p:spPr>
          <a:xfrm>
            <a:off x="3048584" y="2699181"/>
            <a:ext cx="864096" cy="67943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4427984" y="2846957"/>
            <a:ext cx="864096" cy="5316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араллелограмм 50"/>
          <p:cNvSpPr/>
          <p:nvPr/>
        </p:nvSpPr>
        <p:spPr>
          <a:xfrm rot="18803486">
            <a:off x="3035390" y="3778173"/>
            <a:ext cx="624947" cy="576064"/>
          </a:xfrm>
          <a:prstGeom prst="parallelogram">
            <a:avLst>
              <a:gd name="adj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араллелограмм 51"/>
          <p:cNvSpPr/>
          <p:nvPr/>
        </p:nvSpPr>
        <p:spPr>
          <a:xfrm rot="18803486">
            <a:off x="4523812" y="3893584"/>
            <a:ext cx="624947" cy="576064"/>
          </a:xfrm>
          <a:prstGeom prst="parallelogram">
            <a:avLst>
              <a:gd name="adj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4892117" y="3980979"/>
            <a:ext cx="864096" cy="5316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Равнобедренный треугольник 53"/>
          <p:cNvSpPr/>
          <p:nvPr/>
        </p:nvSpPr>
        <p:spPr>
          <a:xfrm>
            <a:off x="6084168" y="3841901"/>
            <a:ext cx="864096" cy="67943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95995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712968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96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РЕАКЦИИ ЗАМЕЩЕНИЯ</a:t>
            </a:r>
            <a:endParaRPr lang="ru-RU" sz="96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58407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Картинки по запросу электрохимический ряд напряжения металлов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627"/>
          <a:stretch/>
        </p:blipFill>
        <p:spPr bwMode="auto">
          <a:xfrm>
            <a:off x="251520" y="1700808"/>
            <a:ext cx="8582025" cy="2553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166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11760" y="836712"/>
            <a:ext cx="4572000" cy="440120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Задание: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Fe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HCl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</a:p>
          <a:p>
            <a:pPr lvl="0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AgNO</a:t>
            </a:r>
            <a:r>
              <a:rPr lang="ru-RU" sz="4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→</a:t>
            </a:r>
          </a:p>
          <a:p>
            <a:pPr lvl="0"/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CuO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H</a:t>
            </a:r>
            <a:r>
              <a:rPr lang="ru-RU" sz="4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</a:p>
          <a:p>
            <a:pPr lvl="0"/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FeSO</a:t>
            </a:r>
            <a:r>
              <a:rPr lang="ru-RU" sz="4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→</a:t>
            </a:r>
          </a:p>
          <a:p>
            <a:pPr lvl="0"/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Fe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(NO</a:t>
            </a:r>
            <a:r>
              <a:rPr lang="ru-RU" sz="4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4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Hg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→</a:t>
            </a:r>
          </a:p>
          <a:p>
            <a:pPr lvl="0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H</a:t>
            </a:r>
            <a:r>
              <a:rPr lang="ru-RU" sz="4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ru-RU" sz="4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4(p-p)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→</a:t>
            </a:r>
          </a:p>
        </p:txBody>
      </p:sp>
    </p:spTree>
    <p:extLst>
      <p:ext uri="{BB962C8B-B14F-4D97-AF65-F5344CB8AC3E}">
        <p14:creationId xmlns:p14="http://schemas.microsoft.com/office/powerpoint/2010/main" val="315742466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201</Words>
  <Application>Microsoft Office PowerPoint</Application>
  <PresentationFormat>Экран (4:3)</PresentationFormat>
  <Paragraphs>30</Paragraphs>
  <Slides>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Прием «Оцени соседа».</vt:lpstr>
      <vt:lpstr>Прием «Наскальные рисунки»</vt:lpstr>
      <vt:lpstr>Презентация PowerPoint</vt:lpstr>
      <vt:lpstr>Презентация PowerPoint</vt:lpstr>
      <vt:lpstr>Презентация PowerPoint</vt:lpstr>
    </vt:vector>
  </TitlesOfParts>
  <Company>KOMP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GYPNORION</dc:creator>
  <cp:lastModifiedBy>GYPNORION</cp:lastModifiedBy>
  <cp:revision>3</cp:revision>
  <dcterms:created xsi:type="dcterms:W3CDTF">2017-08-14T09:53:25Z</dcterms:created>
  <dcterms:modified xsi:type="dcterms:W3CDTF">2017-08-14T10:13:31Z</dcterms:modified>
</cp:coreProperties>
</file>