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57" r:id="rId5"/>
    <p:sldId id="258" r:id="rId6"/>
    <p:sldId id="259" r:id="rId7"/>
    <p:sldId id="260" r:id="rId8"/>
    <p:sldId id="261" r:id="rId9"/>
    <p:sldId id="263" r:id="rId10"/>
    <p:sldId id="262" r:id="rId11"/>
    <p:sldId id="264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41268"/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5" autoAdjust="0"/>
    <p:restoredTop sz="94660"/>
  </p:normalViewPr>
  <p:slideViewPr>
    <p:cSldViewPr>
      <p:cViewPr varScale="1">
        <p:scale>
          <a:sx n="83" d="100"/>
          <a:sy n="83" d="100"/>
        </p:scale>
        <p:origin x="-1435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ytimg.com/vi/CTaD_ZRTqAU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78292" y="1340768"/>
            <a:ext cx="58657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3399"/>
                </a:solidFill>
                <a:latin typeface="Comic Sans MS" pitchFamily="66" charset="0"/>
              </a:rPr>
              <a:t>Исследовательский проект </a:t>
            </a:r>
            <a:endParaRPr lang="ru-RU" sz="3200" dirty="0">
              <a:solidFill>
                <a:srgbClr val="FF3399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87397" y="4437112"/>
            <a:ext cx="32223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FF3399"/>
                </a:solidFill>
                <a:latin typeface="Comic Sans MS" pitchFamily="66" charset="0"/>
              </a:rPr>
              <a:t>Подготовила воспитатель </a:t>
            </a:r>
          </a:p>
          <a:p>
            <a:pPr algn="ctr"/>
            <a:r>
              <a:rPr lang="ru-RU" dirty="0" smtClean="0">
                <a:solidFill>
                  <a:srgbClr val="FF3399"/>
                </a:solidFill>
                <a:latin typeface="Comic Sans MS" pitchFamily="66" charset="0"/>
              </a:rPr>
              <a:t>Фомичева А.А.</a:t>
            </a:r>
            <a:endParaRPr lang="ru-RU" dirty="0">
              <a:solidFill>
                <a:srgbClr val="FF3399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75656" y="4046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188640"/>
            <a:ext cx="9144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741268"/>
                </a:solidFill>
                <a:latin typeface="Times New Roman" pitchFamily="18" charset="0"/>
                <a:cs typeface="Times New Roman" pitchFamily="18" charset="0"/>
              </a:rPr>
              <a:t>Государственное бюджетное общеобразовательное учреждение Самарской области средняя общеобразовательная школа №1 «Образовательный центр» п.г.т. </a:t>
            </a:r>
            <a:r>
              <a:rPr lang="ru-RU" sz="1400" dirty="0" err="1" smtClean="0">
                <a:solidFill>
                  <a:srgbClr val="741268"/>
                </a:solidFill>
                <a:latin typeface="Times New Roman" pitchFamily="18" charset="0"/>
                <a:cs typeface="Times New Roman" pitchFamily="18" charset="0"/>
              </a:rPr>
              <a:t>Смышляевка</a:t>
            </a:r>
            <a:r>
              <a:rPr lang="ru-RU" sz="1400" dirty="0" smtClean="0">
                <a:solidFill>
                  <a:srgbClr val="741268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Волжский Самарской области</a:t>
            </a:r>
          </a:p>
          <a:p>
            <a:pPr algn="ctr"/>
            <a:r>
              <a:rPr lang="ru-RU" sz="1400" dirty="0" smtClean="0">
                <a:solidFill>
                  <a:srgbClr val="741268"/>
                </a:solidFill>
                <a:latin typeface="Times New Roman" pitchFamily="18" charset="0"/>
                <a:cs typeface="Times New Roman" pitchFamily="18" charset="0"/>
              </a:rPr>
              <a:t>структурное подразделение «Детский сад «</a:t>
            </a:r>
            <a:r>
              <a:rPr lang="ru-RU" sz="1400" dirty="0" err="1" smtClean="0">
                <a:solidFill>
                  <a:srgbClr val="741268"/>
                </a:solidFill>
                <a:latin typeface="Times New Roman" pitchFamily="18" charset="0"/>
                <a:cs typeface="Times New Roman" pitchFamily="18" charset="0"/>
              </a:rPr>
              <a:t>Янтарик</a:t>
            </a:r>
            <a:r>
              <a:rPr lang="ru-RU" sz="1400" dirty="0" smtClean="0">
                <a:solidFill>
                  <a:srgbClr val="741268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1400" dirty="0">
              <a:solidFill>
                <a:srgbClr val="741268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-fotki.yandex.ru/get/6619/128617080.e8/0_926a5_6f0bcd92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482" name="Picture 2" descr="IMG_20210312_1440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404664"/>
            <a:ext cx="4104456" cy="30686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483" name="Picture 3" descr="IMG_20210309_07463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5" y="3789040"/>
            <a:ext cx="3437951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-fotki.yandex.ru/get/6619/128617080.e8/0_926a5_6f0bcd92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1506" name="Picture 2" descr="IMG_20210309_0734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2132856"/>
            <a:ext cx="4176464" cy="31323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3131840" y="836712"/>
            <a:ext cx="302198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3399"/>
                </a:solidFill>
                <a:latin typeface="Comic Sans MS" pitchFamily="66" charset="0"/>
              </a:rPr>
              <a:t>СПАСИБО </a:t>
            </a:r>
          </a:p>
          <a:p>
            <a:pPr algn="ctr"/>
            <a:r>
              <a:rPr lang="ru-RU" sz="2800" b="1" dirty="0" smtClean="0">
                <a:solidFill>
                  <a:srgbClr val="FF3399"/>
                </a:solidFill>
                <a:latin typeface="Comic Sans MS" pitchFamily="66" charset="0"/>
              </a:rPr>
              <a:t>ЗА ВНИМАНИЕ!</a:t>
            </a:r>
            <a:endParaRPr lang="ru-RU" sz="2800" b="1" dirty="0">
              <a:solidFill>
                <a:srgbClr val="FF3399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-fotki.yandex.ru/get/6619/128617080.e8/0_926a5_6f0bcd92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-fotki.yandex.ru/get/6619/128617080.e8/0_926a5_6f0bcd92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2483768" y="528100"/>
            <a:ext cx="4680520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solidFill>
                <a:srgbClr val="FF0000"/>
              </a:solidFill>
              <a:latin typeface="Comic Sans MS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3399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Цель проекта: формирование экологической культуры у детей и родителей, создание условий для познавательного развития детей через проектно-исследовательскую деятельность и организацию художественно-продуктивной творческой деятельности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-fotki.yandex.ru/get/6619/128617080.e8/0_926a5_6f0bcd92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483768" y="547673"/>
            <a:ext cx="446449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3399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Задачи проекта: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3399"/>
              </a:solidFill>
              <a:effectLst/>
              <a:latin typeface="Comic Sans MS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3399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  • Формировать у детей знания о росте и потребности растений;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3399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  • Формировать умения наблюдать, ухаживать за огородными культурами;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3399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  • Развивать любознательность, интерес к исследовательской деятельности, экспериментированию;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3399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  • Воспитывать бережное и заботливое отношение к растениям;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3399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  • Формировать партнерские взаимоотношения между педагогом, детьми и родителями.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3399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img-fotki.yandex.ru/get/6619/128617080.e8/0_926a5_6f0bcd92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 l="36845" t="9204" r="36775" b="8392"/>
          <a:stretch>
            <a:fillRect/>
          </a:stretch>
        </p:blipFill>
        <p:spPr bwMode="auto">
          <a:xfrm>
            <a:off x="3419872" y="548680"/>
            <a:ext cx="3168352" cy="55327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-fotki.yandex.ru/get/6619/128617080.e8/0_926a5_6f0bcd92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5362" name="Picture 2" descr="IMG_20210125_16464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188640"/>
            <a:ext cx="4104456" cy="30952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363" name="Picture 3" descr="IMG_20210125_1647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3573016"/>
            <a:ext cx="3779912" cy="28473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-fotki.yandex.ru/get/6619/128617080.e8/0_926a5_6f0bcd92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 l="8952" t="15927" r="10785" b="9735"/>
          <a:stretch>
            <a:fillRect/>
          </a:stretch>
        </p:blipFill>
        <p:spPr bwMode="auto">
          <a:xfrm>
            <a:off x="2195736" y="476672"/>
            <a:ext cx="4032448" cy="21037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387" name="Picture 3" descr="IMG_20210218_13352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2996952"/>
            <a:ext cx="3960440" cy="29579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-fotki.yandex.ru/get/6619/128617080.e8/0_926a5_6f0bcd92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410" name="Picture 2" descr="IMG_20210218_133513"/>
          <p:cNvPicPr>
            <a:picLocks noChangeAspect="1" noChangeArrowheads="1"/>
          </p:cNvPicPr>
          <p:nvPr/>
        </p:nvPicPr>
        <p:blipFill>
          <a:blip r:embed="rId3" cstate="print"/>
          <a:srcRect b="12758"/>
          <a:stretch>
            <a:fillRect/>
          </a:stretch>
        </p:blipFill>
        <p:spPr bwMode="auto">
          <a:xfrm>
            <a:off x="2339752" y="188640"/>
            <a:ext cx="4283968" cy="28198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411" name="Picture 3" descr="IMG_20210304_17512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3212976"/>
            <a:ext cx="2520280" cy="33654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-fotki.yandex.ru/get/6619/128617080.e8/0_926a5_6f0bcd92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8434" name="Picture 2" descr="IMG_20210218_133517"/>
          <p:cNvPicPr>
            <a:picLocks noChangeAspect="1" noChangeArrowheads="1"/>
          </p:cNvPicPr>
          <p:nvPr/>
        </p:nvPicPr>
        <p:blipFill>
          <a:blip r:embed="rId3" cstate="print"/>
          <a:srcRect b="10011"/>
          <a:stretch>
            <a:fillRect/>
          </a:stretch>
        </p:blipFill>
        <p:spPr bwMode="auto">
          <a:xfrm>
            <a:off x="3419872" y="3717032"/>
            <a:ext cx="3275856" cy="22111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435" name="Picture 3" descr="IMG_20210216_134648"/>
          <p:cNvPicPr>
            <a:picLocks noChangeAspect="1" noChangeArrowheads="1"/>
          </p:cNvPicPr>
          <p:nvPr/>
        </p:nvPicPr>
        <p:blipFill>
          <a:blip r:embed="rId4" cstate="print"/>
          <a:srcRect b="12875"/>
          <a:stretch>
            <a:fillRect/>
          </a:stretch>
        </p:blipFill>
        <p:spPr bwMode="auto">
          <a:xfrm>
            <a:off x="2411760" y="476672"/>
            <a:ext cx="4032448" cy="26343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-fotki.yandex.ru/get/6619/128617080.e8/0_926a5_6f0bcd92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9458" name="Picture 2" descr="IMG_20210216_13452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188640"/>
            <a:ext cx="3635896" cy="2712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 descr="IMG_20210312_14385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3195648"/>
            <a:ext cx="3360946" cy="2510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45</Words>
  <Application>Microsoft Office PowerPoint</Application>
  <PresentationFormat>Экран (4:3)</PresentationFormat>
  <Paragraphs>18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Алеся</dc:creator>
  <cp:lastModifiedBy>Алеся</cp:lastModifiedBy>
  <cp:revision>3</cp:revision>
  <dcterms:created xsi:type="dcterms:W3CDTF">2021-09-14T10:52:49Z</dcterms:created>
  <dcterms:modified xsi:type="dcterms:W3CDTF">2021-09-14T11:13:42Z</dcterms:modified>
</cp:coreProperties>
</file>