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1"/>
    <p:sldMasterId id="2147483745" r:id="rId2"/>
    <p:sldMasterId id="2147483757" r:id="rId3"/>
    <p:sldMasterId id="2147483769" r:id="rId4"/>
  </p:sldMasterIdLst>
  <p:notesMasterIdLst>
    <p:notesMasterId r:id="rId14"/>
  </p:notesMasterIdLst>
  <p:sldIdLst>
    <p:sldId id="364" r:id="rId5"/>
    <p:sldId id="258" r:id="rId6"/>
    <p:sldId id="316" r:id="rId7"/>
    <p:sldId id="320" r:id="rId8"/>
    <p:sldId id="318" r:id="rId9"/>
    <p:sldId id="362" r:id="rId10"/>
    <p:sldId id="363" r:id="rId11"/>
    <p:sldId id="321" r:id="rId12"/>
    <p:sldId id="263" r:id="rId13"/>
  </p:sldIdLst>
  <p:sldSz cx="10691813" cy="7559675"/>
  <p:notesSz cx="6858000" cy="9144000"/>
  <p:defaultTextStyle>
    <a:defPPr>
      <a:defRPr lang="ru-RU"/>
    </a:defPPr>
    <a:lvl1pPr marL="0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0272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0553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0831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1109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1386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1664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1942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62219" algn="l" defTabSz="1040553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66"/>
    <a:srgbClr val="C3232D"/>
    <a:srgbClr val="CC3300"/>
    <a:srgbClr val="FF9933"/>
    <a:srgbClr val="FFCC00"/>
    <a:srgbClr val="FFCC99"/>
    <a:srgbClr val="CCE9AD"/>
    <a:srgbClr val="FFE0C1"/>
    <a:srgbClr val="F9D7E3"/>
    <a:srgbClr val="8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559" autoAdjust="0"/>
    <p:restoredTop sz="99112" autoAdjust="0"/>
  </p:normalViewPr>
  <p:slideViewPr>
    <p:cSldViewPr snapToGrid="0" snapToObjects="1">
      <p:cViewPr>
        <p:scale>
          <a:sx n="75" d="100"/>
          <a:sy n="75" d="100"/>
        </p:scale>
        <p:origin x="-1734" y="-684"/>
      </p:cViewPr>
      <p:guideLst>
        <p:guide orient="horz" pos="2381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71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15A526-62A9-4440-ACC2-DB731B53692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47775" y="1143000"/>
            <a:ext cx="4362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8C6BB8-88C9-C147-B608-4664A2A05D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803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272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0553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0831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1109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1386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1664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1942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2219" algn="l" defTabSz="1040553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265" y="5569502"/>
            <a:ext cx="6591192" cy="972373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chemeClr val="tx2"/>
                </a:solidFill>
              </a:defRPr>
            </a:lvl1pPr>
            <a:lvl2pPr marL="521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5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6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981" y="3452777"/>
            <a:ext cx="8389929" cy="1976635"/>
          </a:xfrm>
          <a:effectLst/>
        </p:spPr>
        <p:txBody>
          <a:bodyPr>
            <a:noAutofit/>
          </a:bodyPr>
          <a:lstStyle>
            <a:lvl1pPr marL="729471" indent="-521051" algn="l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61" y="806364"/>
            <a:ext cx="7484269" cy="38302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9056" y="415047"/>
            <a:ext cx="2405658" cy="577429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796" y="806366"/>
            <a:ext cx="5646745" cy="53955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24961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265" y="5569501"/>
            <a:ext cx="6591192" cy="972373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chemeClr val="tx2"/>
                </a:solidFill>
              </a:defRPr>
            </a:lvl1pPr>
            <a:lvl2pPr marL="521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4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5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7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8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980" y="3452776"/>
            <a:ext cx="8389929" cy="1976635"/>
          </a:xfrm>
          <a:effectLst/>
        </p:spPr>
        <p:txBody>
          <a:bodyPr>
            <a:noAutofit/>
          </a:bodyPr>
          <a:lstStyle>
            <a:lvl1pPr marL="729561" indent="-521116" algn="l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36479" y="806371"/>
            <a:ext cx="7484269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358" y="2394942"/>
            <a:ext cx="6976649" cy="2671290"/>
          </a:xfrm>
          <a:effectLst/>
        </p:spPr>
        <p:txBody>
          <a:bodyPr anchor="b"/>
          <a:lstStyle>
            <a:lvl1pPr algn="r">
              <a:defRPr sz="52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4779" y="5078928"/>
            <a:ext cx="6981125" cy="920940"/>
          </a:xfrm>
        </p:spPr>
        <p:txBody>
          <a:bodyPr anchor="t"/>
          <a:lstStyle>
            <a:lvl1pPr marL="0" indent="0" algn="r">
              <a:buNone/>
              <a:defRPr sz="2300">
                <a:solidFill>
                  <a:schemeClr val="tx2"/>
                </a:solidFill>
              </a:defRPr>
            </a:lvl1pPr>
            <a:lvl2pPr marL="52111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22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34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4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55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7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89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36475" y="806364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1441" y="806371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6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116" indent="0">
              <a:buNone/>
              <a:defRPr sz="2300" b="1"/>
            </a:lvl2pPr>
            <a:lvl3pPr marL="1042229" indent="0">
              <a:buNone/>
              <a:defRPr sz="2100" b="1"/>
            </a:lvl3pPr>
            <a:lvl4pPr marL="1563342" indent="0">
              <a:buNone/>
              <a:defRPr sz="1800" b="1"/>
            </a:lvl4pPr>
            <a:lvl5pPr marL="2084458" indent="0">
              <a:buNone/>
              <a:defRPr sz="1800" b="1"/>
            </a:lvl5pPr>
            <a:lvl6pPr marL="2605570" indent="0">
              <a:buNone/>
              <a:defRPr sz="1800" b="1"/>
            </a:lvl6pPr>
            <a:lvl7pPr marL="3126686" indent="0">
              <a:buNone/>
              <a:defRPr sz="1800" b="1"/>
            </a:lvl7pPr>
            <a:lvl8pPr marL="3647800" indent="0">
              <a:buNone/>
              <a:defRPr sz="1800" b="1"/>
            </a:lvl8pPr>
            <a:lvl9pPr marL="4168915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2200" y="1543601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3955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116" indent="0">
              <a:buNone/>
              <a:defRPr sz="2300" b="1"/>
            </a:lvl2pPr>
            <a:lvl3pPr marL="1042229" indent="0">
              <a:buNone/>
              <a:defRPr sz="2100" b="1"/>
            </a:lvl3pPr>
            <a:lvl4pPr marL="1563342" indent="0">
              <a:buNone/>
              <a:defRPr sz="1800" b="1"/>
            </a:lvl4pPr>
            <a:lvl5pPr marL="2084458" indent="0">
              <a:buNone/>
              <a:defRPr sz="1800" b="1"/>
            </a:lvl5pPr>
            <a:lvl6pPr marL="2605570" indent="0">
              <a:buNone/>
              <a:defRPr sz="1800" b="1"/>
            </a:lvl6pPr>
            <a:lvl7pPr marL="3126686" indent="0">
              <a:buNone/>
              <a:defRPr sz="1800" b="1"/>
            </a:lvl7pPr>
            <a:lvl8pPr marL="3647800" indent="0">
              <a:buNone/>
              <a:defRPr sz="1800" b="1"/>
            </a:lvl8pPr>
            <a:lvl9pPr marL="4168915" indent="0">
              <a:buNone/>
              <a:defRPr sz="1800" b="1"/>
            </a:lvl9pPr>
          </a:lstStyle>
          <a:p>
            <a:pPr marL="0" lvl="0" indent="0" algn="ctr" defTabSz="1042229" rtl="0" eaLnBrk="1" latinLnBrk="0" hangingPunct="1">
              <a:spcBef>
                <a:spcPct val="20000"/>
              </a:spcBef>
              <a:spcAft>
                <a:spcPts val="34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2" y="1542174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36479" y="806371"/>
            <a:ext cx="7484269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130" y="2435902"/>
            <a:ext cx="4251568" cy="1387255"/>
          </a:xfrm>
          <a:effectLst/>
        </p:spPr>
        <p:txBody>
          <a:bodyPr anchor="b">
            <a:noAutofit/>
          </a:bodyPr>
          <a:lstStyle>
            <a:lvl1pPr marL="260555" indent="-260555" algn="l">
              <a:defRPr sz="32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1070" y="806371"/>
            <a:ext cx="4697061" cy="5395533"/>
          </a:xfrm>
        </p:spPr>
        <p:txBody>
          <a:bodyPr anchor="ctr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7861" y="3855679"/>
            <a:ext cx="3962261" cy="2358422"/>
          </a:xfrm>
        </p:spPr>
        <p:txBody>
          <a:bodyPr/>
          <a:lstStyle>
            <a:lvl1pPr marL="0" indent="0">
              <a:buNone/>
              <a:defRPr sz="1600"/>
            </a:lvl1pPr>
            <a:lvl2pPr marL="521116" indent="0">
              <a:buNone/>
              <a:defRPr sz="1400"/>
            </a:lvl2pPr>
            <a:lvl3pPr marL="1042229" indent="0">
              <a:buNone/>
              <a:defRPr sz="1100"/>
            </a:lvl3pPr>
            <a:lvl4pPr marL="1563342" indent="0">
              <a:buNone/>
              <a:defRPr sz="1000"/>
            </a:lvl4pPr>
            <a:lvl5pPr marL="2084458" indent="0">
              <a:buNone/>
              <a:defRPr sz="1000"/>
            </a:lvl5pPr>
            <a:lvl6pPr marL="2605570" indent="0">
              <a:buNone/>
              <a:defRPr sz="1000"/>
            </a:lvl6pPr>
            <a:lvl7pPr marL="3126686" indent="0">
              <a:buNone/>
              <a:defRPr sz="1000"/>
            </a:lvl7pPr>
            <a:lvl8pPr marL="3647800" indent="0">
              <a:buNone/>
              <a:defRPr sz="1000"/>
            </a:lvl8pPr>
            <a:lvl9pPr marL="416891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32692" y="1259948"/>
            <a:ext cx="4811316" cy="344782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300"/>
            </a:lvl1pPr>
            <a:lvl2pPr marL="521116" indent="0">
              <a:buNone/>
              <a:defRPr sz="3200"/>
            </a:lvl2pPr>
            <a:lvl3pPr marL="1042229" indent="0">
              <a:buNone/>
              <a:defRPr sz="2700"/>
            </a:lvl3pPr>
            <a:lvl4pPr marL="1563342" indent="0">
              <a:buNone/>
              <a:defRPr sz="2300"/>
            </a:lvl4pPr>
            <a:lvl5pPr marL="2084458" indent="0">
              <a:buNone/>
              <a:defRPr sz="2300"/>
            </a:lvl5pPr>
            <a:lvl6pPr marL="2605570" indent="0">
              <a:buNone/>
              <a:defRPr sz="2300"/>
            </a:lvl6pPr>
            <a:lvl7pPr marL="3126686" indent="0">
              <a:buNone/>
              <a:defRPr sz="2300"/>
            </a:lvl7pPr>
            <a:lvl8pPr marL="3647800" indent="0">
              <a:buNone/>
              <a:defRPr sz="2300"/>
            </a:lvl8pPr>
            <a:lvl9pPr marL="4168915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488" y="1113877"/>
            <a:ext cx="4319420" cy="2384329"/>
          </a:xfrm>
        </p:spPr>
        <p:txBody>
          <a:bodyPr anchor="b"/>
          <a:lstStyle>
            <a:lvl1pPr marL="208446" indent="-208446">
              <a:buFont typeface="Georgia" pitchFamily="18" charset="0"/>
              <a:buChar char="*"/>
              <a:defRPr sz="1800"/>
            </a:lvl1pPr>
            <a:lvl2pPr marL="521116" indent="0">
              <a:buNone/>
              <a:defRPr sz="1400"/>
            </a:lvl2pPr>
            <a:lvl3pPr marL="1042229" indent="0">
              <a:buNone/>
              <a:defRPr sz="1100"/>
            </a:lvl3pPr>
            <a:lvl4pPr marL="1563342" indent="0">
              <a:buNone/>
              <a:defRPr sz="1000"/>
            </a:lvl4pPr>
            <a:lvl5pPr marL="2084458" indent="0">
              <a:buNone/>
              <a:defRPr sz="1000"/>
            </a:lvl5pPr>
            <a:lvl6pPr marL="2605570" indent="0">
              <a:buNone/>
              <a:defRPr sz="1000"/>
            </a:lvl6pPr>
            <a:lvl7pPr marL="3126686" indent="0">
              <a:buNone/>
              <a:defRPr sz="1000"/>
            </a:lvl7pPr>
            <a:lvl8pPr marL="3647800" indent="0">
              <a:buNone/>
              <a:defRPr sz="1000"/>
            </a:lvl8pPr>
            <a:lvl9pPr marL="416891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373" y="4921197"/>
            <a:ext cx="7464085" cy="1259946"/>
          </a:xfrm>
        </p:spPr>
        <p:txBody>
          <a:bodyPr anchor="b">
            <a:noAutofit/>
          </a:bodyPr>
          <a:lstStyle>
            <a:lvl1pPr algn="l"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61" y="806364"/>
            <a:ext cx="7484269" cy="38302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9056" y="415046"/>
            <a:ext cx="2405658" cy="577429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795" y="806366"/>
            <a:ext cx="5646745" cy="53955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49DA-812C-8346-BB74-5620E7F783A7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55A04-406D-A240-AB3D-5155977581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265" y="5569499"/>
            <a:ext cx="6591192" cy="972373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chemeClr val="tx2"/>
                </a:solidFill>
              </a:defRPr>
            </a:lvl1pPr>
            <a:lvl2pPr marL="521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7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9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978" y="3452773"/>
            <a:ext cx="8389929" cy="1976635"/>
          </a:xfrm>
          <a:effectLst/>
        </p:spPr>
        <p:txBody>
          <a:bodyPr>
            <a:noAutofit/>
          </a:bodyPr>
          <a:lstStyle>
            <a:lvl1pPr marL="729741" indent="-521245" algn="l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36479" y="806369"/>
            <a:ext cx="7484269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358" y="2394942"/>
            <a:ext cx="6976649" cy="2671290"/>
          </a:xfrm>
          <a:effectLst/>
        </p:spPr>
        <p:txBody>
          <a:bodyPr anchor="b"/>
          <a:lstStyle>
            <a:lvl1pPr algn="r">
              <a:defRPr sz="52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4779" y="5078928"/>
            <a:ext cx="6981125" cy="920940"/>
          </a:xfrm>
        </p:spPr>
        <p:txBody>
          <a:bodyPr anchor="t"/>
          <a:lstStyle>
            <a:lvl1pPr marL="0" indent="0" algn="r">
              <a:buNone/>
              <a:defRPr sz="2300">
                <a:solidFill>
                  <a:schemeClr val="tx2"/>
                </a:solidFill>
              </a:defRPr>
            </a:lvl1pPr>
            <a:lvl2pPr marL="52124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48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7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9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2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4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7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99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36475" y="806364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1441" y="806369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6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245" indent="0">
              <a:buNone/>
              <a:defRPr sz="2300" b="1"/>
            </a:lvl2pPr>
            <a:lvl3pPr marL="1042487" indent="0">
              <a:buNone/>
              <a:defRPr sz="2100" b="1"/>
            </a:lvl3pPr>
            <a:lvl4pPr marL="1563729" indent="0">
              <a:buNone/>
              <a:defRPr sz="1800" b="1"/>
            </a:lvl4pPr>
            <a:lvl5pPr marL="2084973" indent="0">
              <a:buNone/>
              <a:defRPr sz="1800" b="1"/>
            </a:lvl5pPr>
            <a:lvl6pPr marL="2606215" indent="0">
              <a:buNone/>
              <a:defRPr sz="1800" b="1"/>
            </a:lvl6pPr>
            <a:lvl7pPr marL="3127460" indent="0">
              <a:buNone/>
              <a:defRPr sz="1800" b="1"/>
            </a:lvl7pPr>
            <a:lvl8pPr marL="3648702" indent="0">
              <a:buNone/>
              <a:defRPr sz="1800" b="1"/>
            </a:lvl8pPr>
            <a:lvl9pPr marL="4169946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2200" y="1543601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3955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245" indent="0">
              <a:buNone/>
              <a:defRPr sz="2300" b="1"/>
            </a:lvl2pPr>
            <a:lvl3pPr marL="1042487" indent="0">
              <a:buNone/>
              <a:defRPr sz="2100" b="1"/>
            </a:lvl3pPr>
            <a:lvl4pPr marL="1563729" indent="0">
              <a:buNone/>
              <a:defRPr sz="1800" b="1"/>
            </a:lvl4pPr>
            <a:lvl5pPr marL="2084973" indent="0">
              <a:buNone/>
              <a:defRPr sz="1800" b="1"/>
            </a:lvl5pPr>
            <a:lvl6pPr marL="2606215" indent="0">
              <a:buNone/>
              <a:defRPr sz="1800" b="1"/>
            </a:lvl6pPr>
            <a:lvl7pPr marL="3127460" indent="0">
              <a:buNone/>
              <a:defRPr sz="1800" b="1"/>
            </a:lvl7pPr>
            <a:lvl8pPr marL="3648702" indent="0">
              <a:buNone/>
              <a:defRPr sz="1800" b="1"/>
            </a:lvl8pPr>
            <a:lvl9pPr marL="4169946" indent="0">
              <a:buNone/>
              <a:defRPr sz="1800" b="1"/>
            </a:lvl9pPr>
          </a:lstStyle>
          <a:p>
            <a:pPr marL="0" lvl="0" indent="0" algn="ctr" defTabSz="1042487" rtl="0" eaLnBrk="1" latinLnBrk="0" hangingPunct="1">
              <a:spcBef>
                <a:spcPct val="20000"/>
              </a:spcBef>
              <a:spcAft>
                <a:spcPts val="34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2" y="1542174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358" y="2394942"/>
            <a:ext cx="6976649" cy="2671290"/>
          </a:xfrm>
          <a:effectLst/>
        </p:spPr>
        <p:txBody>
          <a:bodyPr anchor="b"/>
          <a:lstStyle>
            <a:lvl1pPr algn="r">
              <a:defRPr sz="52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4779" y="5078928"/>
            <a:ext cx="6981125" cy="920940"/>
          </a:xfrm>
        </p:spPr>
        <p:txBody>
          <a:bodyPr anchor="t"/>
          <a:lstStyle>
            <a:lvl1pPr marL="0" indent="0" algn="r">
              <a:buNone/>
              <a:defRPr sz="2300">
                <a:solidFill>
                  <a:schemeClr val="tx2"/>
                </a:solidFill>
              </a:defRPr>
            </a:lvl1pPr>
            <a:lvl2pPr marL="5210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1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52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63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734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8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130" y="2435899"/>
            <a:ext cx="4251568" cy="1387255"/>
          </a:xfrm>
          <a:effectLst/>
        </p:spPr>
        <p:txBody>
          <a:bodyPr anchor="b">
            <a:noAutofit/>
          </a:bodyPr>
          <a:lstStyle>
            <a:lvl1pPr marL="260620" indent="-260620" algn="l">
              <a:defRPr sz="32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1067" y="806369"/>
            <a:ext cx="4697061" cy="5395533"/>
          </a:xfrm>
        </p:spPr>
        <p:txBody>
          <a:bodyPr anchor="ctr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7861" y="3855679"/>
            <a:ext cx="3962261" cy="2358422"/>
          </a:xfrm>
        </p:spPr>
        <p:txBody>
          <a:bodyPr/>
          <a:lstStyle>
            <a:lvl1pPr marL="0" indent="0">
              <a:buNone/>
              <a:defRPr sz="1600"/>
            </a:lvl1pPr>
            <a:lvl2pPr marL="521245" indent="0">
              <a:buNone/>
              <a:defRPr sz="1400"/>
            </a:lvl2pPr>
            <a:lvl3pPr marL="1042487" indent="0">
              <a:buNone/>
              <a:defRPr sz="1100"/>
            </a:lvl3pPr>
            <a:lvl4pPr marL="1563729" indent="0">
              <a:buNone/>
              <a:defRPr sz="1000"/>
            </a:lvl4pPr>
            <a:lvl5pPr marL="2084973" indent="0">
              <a:buNone/>
              <a:defRPr sz="1000"/>
            </a:lvl5pPr>
            <a:lvl6pPr marL="2606215" indent="0">
              <a:buNone/>
              <a:defRPr sz="1000"/>
            </a:lvl6pPr>
            <a:lvl7pPr marL="3127460" indent="0">
              <a:buNone/>
              <a:defRPr sz="1000"/>
            </a:lvl7pPr>
            <a:lvl8pPr marL="3648702" indent="0">
              <a:buNone/>
              <a:defRPr sz="1000"/>
            </a:lvl8pPr>
            <a:lvl9pPr marL="416994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32692" y="1259948"/>
            <a:ext cx="4811316" cy="344782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300"/>
            </a:lvl1pPr>
            <a:lvl2pPr marL="521245" indent="0">
              <a:buNone/>
              <a:defRPr sz="3200"/>
            </a:lvl2pPr>
            <a:lvl3pPr marL="1042487" indent="0">
              <a:buNone/>
              <a:defRPr sz="2700"/>
            </a:lvl3pPr>
            <a:lvl4pPr marL="1563729" indent="0">
              <a:buNone/>
              <a:defRPr sz="2300"/>
            </a:lvl4pPr>
            <a:lvl5pPr marL="2084973" indent="0">
              <a:buNone/>
              <a:defRPr sz="2300"/>
            </a:lvl5pPr>
            <a:lvl6pPr marL="2606215" indent="0">
              <a:buNone/>
              <a:defRPr sz="2300"/>
            </a:lvl6pPr>
            <a:lvl7pPr marL="3127460" indent="0">
              <a:buNone/>
              <a:defRPr sz="2300"/>
            </a:lvl7pPr>
            <a:lvl8pPr marL="3648702" indent="0">
              <a:buNone/>
              <a:defRPr sz="2300"/>
            </a:lvl8pPr>
            <a:lvl9pPr marL="4169946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488" y="1113877"/>
            <a:ext cx="4319420" cy="2384329"/>
          </a:xfrm>
        </p:spPr>
        <p:txBody>
          <a:bodyPr anchor="b"/>
          <a:lstStyle>
            <a:lvl1pPr marL="208498" indent="-208498">
              <a:buFont typeface="Georgia" pitchFamily="18" charset="0"/>
              <a:buChar char="*"/>
              <a:defRPr sz="1800"/>
            </a:lvl1pPr>
            <a:lvl2pPr marL="521245" indent="0">
              <a:buNone/>
              <a:defRPr sz="1400"/>
            </a:lvl2pPr>
            <a:lvl3pPr marL="1042487" indent="0">
              <a:buNone/>
              <a:defRPr sz="1100"/>
            </a:lvl3pPr>
            <a:lvl4pPr marL="1563729" indent="0">
              <a:buNone/>
              <a:defRPr sz="1000"/>
            </a:lvl4pPr>
            <a:lvl5pPr marL="2084973" indent="0">
              <a:buNone/>
              <a:defRPr sz="1000"/>
            </a:lvl5pPr>
            <a:lvl6pPr marL="2606215" indent="0">
              <a:buNone/>
              <a:defRPr sz="1000"/>
            </a:lvl6pPr>
            <a:lvl7pPr marL="3127460" indent="0">
              <a:buNone/>
              <a:defRPr sz="1000"/>
            </a:lvl7pPr>
            <a:lvl8pPr marL="3648702" indent="0">
              <a:buNone/>
              <a:defRPr sz="1000"/>
            </a:lvl8pPr>
            <a:lvl9pPr marL="4169946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373" y="4921197"/>
            <a:ext cx="7464085" cy="1259946"/>
          </a:xfrm>
        </p:spPr>
        <p:txBody>
          <a:bodyPr anchor="b">
            <a:noAutofit/>
          </a:bodyPr>
          <a:lstStyle>
            <a:lvl1pPr algn="l"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61" y="806364"/>
            <a:ext cx="7484269" cy="38302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9056" y="415044"/>
            <a:ext cx="2405658" cy="577429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793" y="806366"/>
            <a:ext cx="5646745" cy="53955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1096980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265" y="5569496"/>
            <a:ext cx="6591192" cy="972373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chemeClr val="tx2"/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5974" y="3452770"/>
            <a:ext cx="8389929" cy="1976635"/>
          </a:xfrm>
          <a:effectLst/>
        </p:spPr>
        <p:txBody>
          <a:bodyPr>
            <a:noAutofit/>
          </a:bodyPr>
          <a:lstStyle>
            <a:lvl1pPr marL="730011" indent="-521437" algn="l">
              <a:defRPr sz="6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36477" y="806366"/>
            <a:ext cx="7484269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7356" y="2394942"/>
            <a:ext cx="6976649" cy="2671290"/>
          </a:xfrm>
          <a:effectLst/>
        </p:spPr>
        <p:txBody>
          <a:bodyPr anchor="b"/>
          <a:lstStyle>
            <a:lvl1pPr algn="r">
              <a:defRPr sz="52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64778" y="5078928"/>
            <a:ext cx="6981125" cy="920940"/>
          </a:xfrm>
        </p:spPr>
        <p:txBody>
          <a:bodyPr anchor="t"/>
          <a:lstStyle>
            <a:lvl1pPr marL="0" indent="0" algn="r">
              <a:buNone/>
              <a:defRPr sz="2300">
                <a:solidFill>
                  <a:schemeClr val="tx2"/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36475" y="806364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1441" y="806366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36475" y="806364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431441" y="806371"/>
            <a:ext cx="3913204" cy="383023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6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2200" y="1543601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3955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marL="0" lvl="0" indent="0" algn="ctr" defTabSz="1042873" rtl="0" eaLnBrk="1" latinLnBrk="0" hangingPunct="1">
              <a:spcBef>
                <a:spcPct val="20000"/>
              </a:spcBef>
              <a:spcAft>
                <a:spcPts val="34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2" y="1542174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130" y="2435896"/>
            <a:ext cx="4251568" cy="1387255"/>
          </a:xfrm>
          <a:effectLst/>
        </p:spPr>
        <p:txBody>
          <a:bodyPr anchor="b">
            <a:noAutofit/>
          </a:bodyPr>
          <a:lstStyle>
            <a:lvl1pPr marL="260718" indent="-260718" algn="l">
              <a:defRPr sz="32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1064" y="806366"/>
            <a:ext cx="4697061" cy="5395533"/>
          </a:xfrm>
        </p:spPr>
        <p:txBody>
          <a:bodyPr anchor="ctr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7861" y="3855679"/>
            <a:ext cx="3962261" cy="2358422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32692" y="1259946"/>
            <a:ext cx="4811316" cy="344782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3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488" y="1113874"/>
            <a:ext cx="4319420" cy="2384329"/>
          </a:xfrm>
        </p:spPr>
        <p:txBody>
          <a:bodyPr anchor="b"/>
          <a:lstStyle>
            <a:lvl1pPr marL="208575" indent="-208575">
              <a:buFont typeface="Georgia" pitchFamily="18" charset="0"/>
              <a:buChar char="*"/>
              <a:defRPr sz="18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373" y="4921197"/>
            <a:ext cx="7464085" cy="1259946"/>
          </a:xfrm>
        </p:spPr>
        <p:txBody>
          <a:bodyPr anchor="b">
            <a:noAutofit/>
          </a:bodyPr>
          <a:lstStyle>
            <a:lvl1pPr algn="l"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61" y="806364"/>
            <a:ext cx="7484269" cy="383023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9056" y="415041"/>
            <a:ext cx="2405658" cy="577429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6789" y="806365"/>
            <a:ext cx="5646745" cy="539553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717872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6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051" indent="0">
              <a:buNone/>
              <a:defRPr sz="2300" b="1"/>
            </a:lvl2pPr>
            <a:lvl3pPr marL="1042100" indent="0">
              <a:buNone/>
              <a:defRPr sz="2100" b="1"/>
            </a:lvl3pPr>
            <a:lvl4pPr marL="1563149" indent="0">
              <a:buNone/>
              <a:defRPr sz="1800" b="1"/>
            </a:lvl4pPr>
            <a:lvl5pPr marL="2084200" indent="0">
              <a:buNone/>
              <a:defRPr sz="1800" b="1"/>
            </a:lvl5pPr>
            <a:lvl6pPr marL="2605248" indent="0">
              <a:buNone/>
              <a:defRPr sz="1800" b="1"/>
            </a:lvl6pPr>
            <a:lvl7pPr marL="3126300" indent="0">
              <a:buNone/>
              <a:defRPr sz="1800" b="1"/>
            </a:lvl7pPr>
            <a:lvl8pPr marL="3647349" indent="0">
              <a:buNone/>
              <a:defRPr sz="1800" b="1"/>
            </a:lvl8pPr>
            <a:lvl9pPr marL="41684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52200" y="1543601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3955" y="806365"/>
            <a:ext cx="3913204" cy="705219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7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521051" indent="0">
              <a:buNone/>
              <a:defRPr sz="2300" b="1"/>
            </a:lvl2pPr>
            <a:lvl3pPr marL="1042100" indent="0">
              <a:buNone/>
              <a:defRPr sz="2100" b="1"/>
            </a:lvl3pPr>
            <a:lvl4pPr marL="1563149" indent="0">
              <a:buNone/>
              <a:defRPr sz="1800" b="1"/>
            </a:lvl4pPr>
            <a:lvl5pPr marL="2084200" indent="0">
              <a:buNone/>
              <a:defRPr sz="1800" b="1"/>
            </a:lvl5pPr>
            <a:lvl6pPr marL="2605248" indent="0">
              <a:buNone/>
              <a:defRPr sz="1800" b="1"/>
            </a:lvl6pPr>
            <a:lvl7pPr marL="3126300" indent="0">
              <a:buNone/>
              <a:defRPr sz="1800" b="1"/>
            </a:lvl7pPr>
            <a:lvl8pPr marL="3647349" indent="0">
              <a:buNone/>
              <a:defRPr sz="1800" b="1"/>
            </a:lvl8pPr>
            <a:lvl9pPr marL="4168400" indent="0">
              <a:buNone/>
              <a:defRPr sz="1800" b="1"/>
            </a:lvl9pPr>
          </a:lstStyle>
          <a:p>
            <a:pPr marL="0" lvl="0" indent="0" algn="ctr" defTabSz="1042100" rtl="0" eaLnBrk="1" latinLnBrk="0" hangingPunct="1">
              <a:spcBef>
                <a:spcPct val="20000"/>
              </a:spcBef>
              <a:spcAft>
                <a:spcPts val="342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2" y="1542174"/>
            <a:ext cx="3913204" cy="302387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1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130" y="2435903"/>
            <a:ext cx="4251568" cy="1387255"/>
          </a:xfrm>
          <a:effectLst/>
        </p:spPr>
        <p:txBody>
          <a:bodyPr anchor="b">
            <a:noAutofit/>
          </a:bodyPr>
          <a:lstStyle>
            <a:lvl1pPr marL="260523" indent="-260523" algn="l">
              <a:defRPr sz="32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1071" y="806371"/>
            <a:ext cx="4697061" cy="5395533"/>
          </a:xfrm>
        </p:spPr>
        <p:txBody>
          <a:bodyPr anchor="ctr"/>
          <a:lstStyle>
            <a:lvl1pPr>
              <a:defRPr sz="25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6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7861" y="3855679"/>
            <a:ext cx="3962261" cy="2358422"/>
          </a:xfrm>
        </p:spPr>
        <p:txBody>
          <a:bodyPr/>
          <a:lstStyle>
            <a:lvl1pPr marL="0" indent="0">
              <a:buNone/>
              <a:defRPr sz="1600"/>
            </a:lvl1pPr>
            <a:lvl2pPr marL="521051" indent="0">
              <a:buNone/>
              <a:defRPr sz="1400"/>
            </a:lvl2pPr>
            <a:lvl3pPr marL="1042100" indent="0">
              <a:buNone/>
              <a:defRPr sz="1100"/>
            </a:lvl3pPr>
            <a:lvl4pPr marL="1563149" indent="0">
              <a:buNone/>
              <a:defRPr sz="1000"/>
            </a:lvl4pPr>
            <a:lvl5pPr marL="2084200" indent="0">
              <a:buNone/>
              <a:defRPr sz="1000"/>
            </a:lvl5pPr>
            <a:lvl6pPr marL="2605248" indent="0">
              <a:buNone/>
              <a:defRPr sz="1000"/>
            </a:lvl6pPr>
            <a:lvl7pPr marL="3126300" indent="0">
              <a:buNone/>
              <a:defRPr sz="1000"/>
            </a:lvl7pPr>
            <a:lvl8pPr marL="3647349" indent="0">
              <a:buNone/>
              <a:defRPr sz="1000"/>
            </a:lvl8pPr>
            <a:lvl9pPr marL="41684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262563"/>
            <a:ext cx="10691813" cy="3297112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0691813" cy="426256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923682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32692" y="1259948"/>
            <a:ext cx="4811316" cy="344782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300"/>
            </a:lvl1pPr>
            <a:lvl2pPr marL="521051" indent="0">
              <a:buNone/>
              <a:defRPr sz="3200"/>
            </a:lvl2pPr>
            <a:lvl3pPr marL="1042100" indent="0">
              <a:buNone/>
              <a:defRPr sz="2700"/>
            </a:lvl3pPr>
            <a:lvl4pPr marL="1563149" indent="0">
              <a:buNone/>
              <a:defRPr sz="2300"/>
            </a:lvl4pPr>
            <a:lvl5pPr marL="2084200" indent="0">
              <a:buNone/>
              <a:defRPr sz="2300"/>
            </a:lvl5pPr>
            <a:lvl6pPr marL="2605248" indent="0">
              <a:buNone/>
              <a:defRPr sz="2300"/>
            </a:lvl6pPr>
            <a:lvl7pPr marL="3126300" indent="0">
              <a:buNone/>
              <a:defRPr sz="2300"/>
            </a:lvl7pPr>
            <a:lvl8pPr marL="3647349" indent="0">
              <a:buNone/>
              <a:defRPr sz="2300"/>
            </a:lvl8pPr>
            <a:lvl9pPr marL="4168400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6488" y="1113877"/>
            <a:ext cx="4319420" cy="2384329"/>
          </a:xfrm>
        </p:spPr>
        <p:txBody>
          <a:bodyPr anchor="b"/>
          <a:lstStyle>
            <a:lvl1pPr marL="208421" indent="-208421">
              <a:buFont typeface="Georgia" pitchFamily="18" charset="0"/>
              <a:buChar char="*"/>
              <a:defRPr sz="1800"/>
            </a:lvl1pPr>
            <a:lvl2pPr marL="521051" indent="0">
              <a:buNone/>
              <a:defRPr sz="1400"/>
            </a:lvl2pPr>
            <a:lvl3pPr marL="1042100" indent="0">
              <a:buNone/>
              <a:defRPr sz="1100"/>
            </a:lvl3pPr>
            <a:lvl4pPr marL="1563149" indent="0">
              <a:buNone/>
              <a:defRPr sz="1000"/>
            </a:lvl4pPr>
            <a:lvl5pPr marL="2084200" indent="0">
              <a:buNone/>
              <a:defRPr sz="1000"/>
            </a:lvl5pPr>
            <a:lvl6pPr marL="2605248" indent="0">
              <a:buNone/>
              <a:defRPr sz="1000"/>
            </a:lvl6pPr>
            <a:lvl7pPr marL="3126300" indent="0">
              <a:buNone/>
              <a:defRPr sz="1000"/>
            </a:lvl7pPr>
            <a:lvl8pPr marL="3647349" indent="0">
              <a:buNone/>
              <a:defRPr sz="1000"/>
            </a:lvl8pPr>
            <a:lvl9pPr marL="41684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373" y="4921197"/>
            <a:ext cx="7464085" cy="1259946"/>
          </a:xfrm>
        </p:spPr>
        <p:txBody>
          <a:bodyPr anchor="b">
            <a:noAutofit/>
          </a:bodyPr>
          <a:lstStyle>
            <a:lvl1pPr algn="l">
              <a:defRPr sz="5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7758"/>
            <a:ext cx="10691813" cy="193191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56277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3857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10" tIns="52105" rIns="104210" bIns="52105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6842" y="4819505"/>
            <a:ext cx="7614890" cy="1259946"/>
          </a:xfrm>
          <a:prstGeom prst="rect">
            <a:avLst/>
          </a:prstGeom>
          <a:effectLst/>
        </p:spPr>
        <p:txBody>
          <a:bodyPr vert="horz" lIns="104210" tIns="52105" rIns="104210" bIns="52105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9" y="807181"/>
            <a:ext cx="7484269" cy="3830235"/>
          </a:xfrm>
          <a:prstGeom prst="rect">
            <a:avLst/>
          </a:prstGeom>
        </p:spPr>
        <p:txBody>
          <a:bodyPr vert="horz" lIns="104210" tIns="52105" rIns="104210" bIns="5210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16977" y="6803715"/>
            <a:ext cx="2940249" cy="402483"/>
          </a:xfrm>
          <a:prstGeom prst="rect">
            <a:avLst/>
          </a:prstGeom>
        </p:spPr>
        <p:txBody>
          <a:bodyPr vert="horz" lIns="104210" tIns="52105" rIns="104210" bIns="52105" rtlCol="0" anchor="ctr"/>
          <a:lstStyle>
            <a:lvl1pPr algn="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4597" y="6803715"/>
            <a:ext cx="3920333" cy="402483"/>
          </a:xfrm>
          <a:prstGeom prst="rect">
            <a:avLst/>
          </a:prstGeom>
        </p:spPr>
        <p:txBody>
          <a:bodyPr vert="horz" lIns="104210" tIns="52105" rIns="104210" bIns="52105" rtlCol="0" anchor="ctr"/>
          <a:lstStyle>
            <a:lvl1pPr algn="l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54923" y="6803715"/>
            <a:ext cx="2138363" cy="402483"/>
          </a:xfrm>
          <a:prstGeom prst="rect">
            <a:avLst/>
          </a:prstGeom>
        </p:spPr>
        <p:txBody>
          <a:bodyPr vert="horz" lIns="104210" tIns="52105" rIns="104210" bIns="52105" rtlCol="0" anchor="ctr"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592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59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pic>
        <p:nvPicPr>
          <p:cNvPr id="11" name="圖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0917" y="6353977"/>
            <a:ext cx="1640896" cy="114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687" r:id="rId12"/>
  </p:sldLayoutIdLst>
  <p:timing>
    <p:tnLst>
      <p:par>
        <p:cTn id="1" dur="indefinite" restart="never" nodeType="tmRoot"/>
      </p:par>
    </p:tnLst>
  </p:timing>
  <p:txStyles>
    <p:titleStyle>
      <a:lvl1pPr marL="364735" indent="-364735" algn="r" defTabSz="10421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2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0523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5259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37891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0523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83993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6621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40515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605248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49141" indent="-208421" algn="l" defTabSz="1042100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051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100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149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200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248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6300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7349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8400" algn="l" defTabSz="104210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7758"/>
            <a:ext cx="10691813" cy="193191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56277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3857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23" tIns="52111" rIns="104223" bIns="52111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6842" y="4819505"/>
            <a:ext cx="7614890" cy="1259946"/>
          </a:xfrm>
          <a:prstGeom prst="rect">
            <a:avLst/>
          </a:prstGeom>
          <a:effectLst/>
        </p:spPr>
        <p:txBody>
          <a:bodyPr vert="horz" lIns="104223" tIns="52111" rIns="104223" bIns="52111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9" y="807181"/>
            <a:ext cx="7484269" cy="3830235"/>
          </a:xfrm>
          <a:prstGeom prst="rect">
            <a:avLst/>
          </a:prstGeom>
        </p:spPr>
        <p:txBody>
          <a:bodyPr vert="horz" lIns="104223" tIns="52111" rIns="104223" bIns="5211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16977" y="6803713"/>
            <a:ext cx="2940249" cy="402483"/>
          </a:xfrm>
          <a:prstGeom prst="rect">
            <a:avLst/>
          </a:prstGeom>
        </p:spPr>
        <p:txBody>
          <a:bodyPr vert="horz" lIns="104223" tIns="52111" rIns="104223" bIns="52111" rtlCol="0" anchor="ctr"/>
          <a:lstStyle>
            <a:lvl1pPr algn="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4596" y="6803713"/>
            <a:ext cx="3920333" cy="402483"/>
          </a:xfrm>
          <a:prstGeom prst="rect">
            <a:avLst/>
          </a:prstGeom>
        </p:spPr>
        <p:txBody>
          <a:bodyPr vert="horz" lIns="104223" tIns="52111" rIns="104223" bIns="52111" rtlCol="0" anchor="ctr"/>
          <a:lstStyle>
            <a:lvl1pPr algn="l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54923" y="6803713"/>
            <a:ext cx="2138363" cy="402483"/>
          </a:xfrm>
          <a:prstGeom prst="rect">
            <a:avLst/>
          </a:prstGeom>
        </p:spPr>
        <p:txBody>
          <a:bodyPr vert="horz" lIns="104223" tIns="52111" rIns="104223" bIns="52111" rtlCol="0" anchor="ctr"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iming>
    <p:tnLst>
      <p:par>
        <p:cTn id="1" dur="indefinite" restart="never" nodeType="tmRoot"/>
      </p:par>
    </p:tnLst>
  </p:timing>
  <p:txStyles>
    <p:titleStyle>
      <a:lvl1pPr marL="364780" indent="-364780" algn="r" defTabSz="1042229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2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0555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5336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38007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0677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84188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6855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40792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605570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49506" indent="-208446" algn="l" defTabSz="1042229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16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229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342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458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570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6686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7800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8915" algn="l" defTabSz="1042229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7758"/>
            <a:ext cx="10691813" cy="193191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56277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3857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49" tIns="52124" rIns="104249" bIns="52124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6842" y="4819505"/>
            <a:ext cx="7614890" cy="1259946"/>
          </a:xfrm>
          <a:prstGeom prst="rect">
            <a:avLst/>
          </a:prstGeom>
          <a:effectLst/>
        </p:spPr>
        <p:txBody>
          <a:bodyPr vert="horz" lIns="104249" tIns="52124" rIns="104249" bIns="52124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9" y="807181"/>
            <a:ext cx="7484269" cy="3830235"/>
          </a:xfrm>
          <a:prstGeom prst="rect">
            <a:avLst/>
          </a:prstGeom>
        </p:spPr>
        <p:txBody>
          <a:bodyPr vert="horz" lIns="104249" tIns="52124" rIns="104249" bIns="5212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16977" y="6803711"/>
            <a:ext cx="2940249" cy="402483"/>
          </a:xfrm>
          <a:prstGeom prst="rect">
            <a:avLst/>
          </a:prstGeom>
        </p:spPr>
        <p:txBody>
          <a:bodyPr vert="horz" lIns="104249" tIns="52124" rIns="104249" bIns="52124" rtlCol="0" anchor="ctr"/>
          <a:lstStyle>
            <a:lvl1pPr algn="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4593" y="6803711"/>
            <a:ext cx="3920333" cy="402483"/>
          </a:xfrm>
          <a:prstGeom prst="rect">
            <a:avLst/>
          </a:prstGeom>
        </p:spPr>
        <p:txBody>
          <a:bodyPr vert="horz" lIns="104249" tIns="52124" rIns="104249" bIns="52124" rtlCol="0" anchor="ctr"/>
          <a:lstStyle>
            <a:lvl1pPr algn="l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54923" y="6803711"/>
            <a:ext cx="2138363" cy="402483"/>
          </a:xfrm>
          <a:prstGeom prst="rect">
            <a:avLst/>
          </a:prstGeom>
        </p:spPr>
        <p:txBody>
          <a:bodyPr vert="horz" lIns="104249" tIns="52124" rIns="104249" bIns="52124" rtlCol="0" anchor="ctr"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2930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293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pic>
        <p:nvPicPr>
          <p:cNvPr id="11" name="圖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0917" y="6353977"/>
            <a:ext cx="1640896" cy="114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699" r:id="rId12"/>
  </p:sldLayoutIdLst>
  <p:timing>
    <p:tnLst>
      <p:par>
        <p:cTn id="1" dur="indefinite" restart="never" nodeType="tmRoot"/>
      </p:par>
    </p:tnLst>
  </p:timing>
  <p:txStyles>
    <p:titleStyle>
      <a:lvl1pPr marL="364871" indent="-364871" algn="r" defTabSz="1042487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2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0620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5491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38238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0985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84579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7324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41346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606215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50236" indent="-208498" algn="l" defTabSz="1042487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45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487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729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973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215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460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702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946" algn="l" defTabSz="104248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627758"/>
            <a:ext cx="10691813" cy="193191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0691813" cy="562775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4153857"/>
            <a:ext cx="10691813" cy="251989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763924"/>
            <a:ext cx="10691813" cy="56277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287" tIns="52144" rIns="104287" bIns="52144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96841" y="4819505"/>
            <a:ext cx="7614890" cy="1259946"/>
          </a:xfrm>
          <a:prstGeom prst="rect">
            <a:avLst/>
          </a:prstGeom>
          <a:effectLst/>
        </p:spPr>
        <p:txBody>
          <a:bodyPr vert="horz" lIns="104287" tIns="52144" rIns="104287" bIns="52144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6477" y="807181"/>
            <a:ext cx="7484269" cy="3830235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16974" y="6803708"/>
            <a:ext cx="2940249" cy="402483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4590" y="6803708"/>
            <a:ext cx="3920333" cy="402483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3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54922" y="6803708"/>
            <a:ext cx="2138363" cy="402483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defTabSz="913156" fontAlgn="base">
              <a:spcBef>
                <a:spcPct val="0"/>
              </a:spcBef>
              <a:spcAft>
                <a:spcPct val="0"/>
              </a:spcAft>
              <a:defRPr/>
            </a:pPr>
            <a:fld id="{4F8B2F72-AD9F-4CA7-B574-D598766AF3FD}" type="slidenum">
              <a:rPr kumimoji="1" lang="en-US" altLang="zh-TW" smtClean="0">
                <a:solidFill>
                  <a:srgbClr val="000000"/>
                </a:solidFill>
              </a:rPr>
              <a:pPr defTabSz="913156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kumimoji="1" lang="en-US" altLang="zh-TW">
              <a:solidFill>
                <a:srgbClr val="000000"/>
              </a:solidFill>
            </a:endParaRPr>
          </a:p>
        </p:txBody>
      </p:sp>
      <p:pic>
        <p:nvPicPr>
          <p:cNvPr id="11" name="圖片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50917" y="6353977"/>
            <a:ext cx="1640896" cy="114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  <p:sldLayoutId id="2147483711" r:id="rId12"/>
  </p:sldLayoutIdLst>
  <p:timing>
    <p:tnLst>
      <p:par>
        <p:cTn id="1" dur="indefinite" restart="never" nodeType="tmRoot"/>
      </p:par>
    </p:tnLst>
  </p:timing>
  <p:txStyles>
    <p:titleStyle>
      <a:lvl1pPr marL="365006" indent="-365006" algn="r" defTabSz="1042873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52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0718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5724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38586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51448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85167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98029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42177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607183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51331" indent="-208575" algn="l" defTabSz="1042873" rtl="0" eaLnBrk="1" latinLnBrk="0" hangingPunct="1">
        <a:spcBef>
          <a:spcPct val="20000"/>
        </a:spcBef>
        <a:spcAft>
          <a:spcPts val="342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2.em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4.jpe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916" y="0"/>
            <a:ext cx="10299152" cy="1200329"/>
          </a:xfrm>
          <a:prstGeom prst="rect">
            <a:avLst/>
          </a:prstGeom>
          <a:solidFill>
            <a:srgbClr val="FFFF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905"/>
                <a:solidFill>
                  <a:schemeClr val="bg2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Международные обозначения сварочных процедур и сварочная терминология</a:t>
            </a:r>
            <a:endParaRPr lang="ru-RU" sz="3600" b="1" dirty="0">
              <a:ln w="1905"/>
              <a:solidFill>
                <a:schemeClr val="bg2">
                  <a:lumMod val="2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8" name="Picture 4" descr="https://www.genevaenvironmentnetwork.org/wp-content/uploads/2020/04/Final_ISO_Red_Square-1024x9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4503" y="1563370"/>
            <a:ext cx="2946400" cy="275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 descr="https://cdn.worldvectorlogo.com/logos/aws-2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cdn.worldvectorlogo.com/logos/aws-2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 descr="https://webshifty.com/blog/media/k2/items/cache/fb2f4dce862da1bee62f9456b87d8a12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1820" y="1895099"/>
            <a:ext cx="3420532" cy="256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38803" y="4253120"/>
            <a:ext cx="2717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Международная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организация по стандартизации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84693" y="1108602"/>
            <a:ext cx="4014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b="1" dirty="0" smtClean="0">
                <a:solidFill>
                  <a:schemeClr val="bg2">
                    <a:lumMod val="25000"/>
                  </a:schemeClr>
                </a:solidFill>
              </a:rPr>
              <a:t>Американское общество 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vi-VN" sz="2400" b="1" dirty="0" smtClean="0">
                <a:solidFill>
                  <a:schemeClr val="bg2">
                    <a:lumMod val="25000"/>
                  </a:schemeClr>
                </a:solidFill>
              </a:rPr>
              <a:t>по сварке</a:t>
            </a:r>
            <a:endParaRPr lang="ru-RU" sz="2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936" y="1190428"/>
            <a:ext cx="41970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Национальное Агентство Контроля Сварки</a:t>
            </a:r>
          </a:p>
        </p:txBody>
      </p:sp>
      <p:pic>
        <p:nvPicPr>
          <p:cNvPr id="1037" name="Picture 13" descr="https://vtmstol.ru/assets/img/stati/naks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34"/>
          <a:stretch/>
        </p:blipFill>
        <p:spPr bwMode="auto">
          <a:xfrm>
            <a:off x="212916" y="2034798"/>
            <a:ext cx="35687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60375" y="6565877"/>
            <a:ext cx="30053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Государственный </a:t>
            </a:r>
          </a:p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стандарт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9" name="Picture 15" descr="https://avatars.mds.yandex.net/get-zen_doc/1926164/pub_5e21454cba281e00b2b894a4_5e214b681ee34f00ad56a579/scale_120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936" y="4170823"/>
            <a:ext cx="3588680" cy="247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90012" y="5410235"/>
            <a:ext cx="6198751" cy="1938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ТОГБПОУ «Многоотраслевой колледж»</a:t>
            </a:r>
          </a:p>
          <a:p>
            <a:pPr algn="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г.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Моршанск, Тамбовская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обл.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4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Дорошенко И.В.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ктн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доцент,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преподаватель;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ru-RU" sz="2400" b="1" dirty="0">
                <a:solidFill>
                  <a:srgbClr val="FF0066"/>
                </a:solidFill>
                <a:latin typeface="Arial" pitchFamily="34" charset="0"/>
                <a:cs typeface="Arial" pitchFamily="34" charset="0"/>
              </a:rPr>
              <a:t>Шумилина Н.В,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преподаватель</a:t>
            </a:r>
          </a:p>
        </p:txBody>
      </p:sp>
    </p:spTree>
    <p:extLst>
      <p:ext uri="{BB962C8B-B14F-4D97-AF65-F5344CB8AC3E}">
        <p14:creationId xmlns:p14="http://schemas.microsoft.com/office/powerpoint/2010/main" xmlns="" val="1133986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96940">
            <a:off x="7874193" y="255344"/>
            <a:ext cx="2733855" cy="2060106"/>
          </a:xfrm>
          <a:prstGeom prst="rect">
            <a:avLst/>
          </a:prstGeom>
          <a:noFill/>
          <a:ln>
            <a:noFill/>
          </a:ln>
          <a:effectLst>
            <a:glow rad="584200">
              <a:schemeClr val="accent3">
                <a:satMod val="175000"/>
                <a:alpha val="40000"/>
              </a:schemeClr>
            </a:glow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50301" y="7001275"/>
            <a:ext cx="572179" cy="415292"/>
          </a:xfrm>
          <a:prstGeom prst="rect">
            <a:avLst/>
          </a:prstGeom>
          <a:noFill/>
        </p:spPr>
        <p:txBody>
          <a:bodyPr wrap="none" lIns="91235" tIns="45618" rIns="91235" bIns="45618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krobat ExtraBold" charset="0"/>
                <a:ea typeface="Akrobat ExtraBold" charset="0"/>
                <a:cs typeface="Akrobat ExtraBold" charset="0"/>
              </a:rPr>
              <a:t>NN</a:t>
            </a:r>
            <a:endParaRPr lang="ru-RU" b="1" dirty="0">
              <a:solidFill>
                <a:schemeClr val="bg1"/>
              </a:solidFill>
              <a:latin typeface="Akrobat ExtraBold" charset="0"/>
              <a:ea typeface="Akrobat ExtraBold" charset="0"/>
              <a:cs typeface="Akrobat ExtraBold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730" y="1183431"/>
            <a:ext cx="10309122" cy="5179674"/>
          </a:xfrm>
          <a:prstGeom prst="rect">
            <a:avLst/>
          </a:prstGeom>
        </p:spPr>
        <p:txBody>
          <a:bodyPr wrap="square" lIns="91235" tIns="45618" rIns="91235" bIns="45618">
            <a:spAutoFit/>
          </a:bodyPr>
          <a:lstStyle/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ru-RU" altLang="zh-TW" sz="29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ИСО</a:t>
            </a:r>
            <a:r>
              <a:rPr kumimoji="1" lang="en-GB" altLang="zh-TW" sz="2900" b="1" kern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4063 </a:t>
            </a:r>
            <a:r>
              <a:rPr kumimoji="1" lang="ru-RU" altLang="zh-TW" sz="2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(перечень и условные обозначения процессов)</a:t>
            </a:r>
          </a:p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ИСО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2553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altLang="zh-TW" sz="2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 на чертежах)</a:t>
            </a:r>
          </a:p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CR 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ИСО/ТУ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15608(1999</a:t>
            </a:r>
            <a:r>
              <a:rPr kumimoji="1" lang="en-GB" altLang="zh-TW" sz="2900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1" lang="ru-RU" altLang="zh-TW" sz="2900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altLang="zh-TW" sz="2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(рекомендации по системе группирования металлических материалов)</a:t>
            </a:r>
          </a:p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AWS A3.0 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A2.4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ru-RU" altLang="zh-TW" sz="2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Сварочное положение - 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ИСО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6947 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AWS A3.0 </a:t>
            </a:r>
          </a:p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ru-RU" altLang="zh-TW" sz="2900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Испытания шва и квалификация - </a:t>
            </a:r>
            <a:r>
              <a:rPr kumimoji="1" lang="ru-RU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ИСО</a:t>
            </a:r>
            <a:r>
              <a:rPr kumimoji="1" lang="en-GB" altLang="zh-TW" sz="2900" b="1" kern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5817</a:t>
            </a:r>
            <a:endParaRPr kumimoji="1" lang="ru-RU" altLang="zh-TW" sz="2900" b="1" kern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6744" indent="-456744" defTabSz="912366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ru-RU" sz="2900" kern="0" dirty="0">
                <a:solidFill>
                  <a:srgbClr val="000000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Технологический регламент проведения аттестации сварщиков и специалистов сварочного производства </a:t>
            </a:r>
            <a:r>
              <a:rPr kumimoji="1" lang="en-US" sz="2900" kern="0" dirty="0">
                <a:solidFill>
                  <a:srgbClr val="000000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 - </a:t>
            </a:r>
            <a:endParaRPr kumimoji="1" lang="ru-RU" sz="2900" kern="0" dirty="0" smtClean="0">
              <a:solidFill>
                <a:srgbClr val="000000"/>
              </a:solidFill>
              <a:latin typeface="Times New Roman" pitchFamily="18" charset="0"/>
              <a:ea typeface="新細明體"/>
              <a:cs typeface="Times New Roman" pitchFamily="18" charset="0"/>
            </a:endParaRPr>
          </a:p>
          <a:p>
            <a:pPr defTabSz="912366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kumimoji="1" lang="ru-RU" sz="2900" b="1" kern="0" dirty="0" smtClean="0">
                <a:solidFill>
                  <a:srgbClr val="C00000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     РД </a:t>
            </a:r>
            <a:r>
              <a:rPr kumimoji="1" lang="ru-RU" sz="2900" b="1" kern="0" dirty="0">
                <a:solidFill>
                  <a:srgbClr val="C00000"/>
                </a:solidFill>
                <a:latin typeface="Times New Roman" pitchFamily="18" charset="0"/>
                <a:ea typeface="新細明體"/>
                <a:cs typeface="Times New Roman" pitchFamily="18" charset="0"/>
              </a:rPr>
              <a:t>03-495-02 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91730" y="6254105"/>
            <a:ext cx="102770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35" tIns="45618" rIns="91235" bIns="45618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algn="just" defTabSz="912366" fontAlgn="base">
              <a:spcBef>
                <a:spcPct val="0"/>
              </a:spcBef>
              <a:spcAft>
                <a:spcPct val="0"/>
              </a:spcAft>
            </a:pPr>
            <a:r>
              <a:rPr lang="ru-RU" altLang="zh-TW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*Примечание </a:t>
            </a:r>
            <a:r>
              <a:rPr lang="en-US" altLang="zh-TW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zh-TW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спорных ситуациях стандарты ИСО являются приоритетными. Если стандарт ИСО не уместен, используется соответствующий стандарт </a:t>
            </a:r>
            <a:r>
              <a:rPr lang="en-GB" altLang="zh-TW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AWS</a:t>
            </a:r>
            <a:r>
              <a:rPr lang="en-US" altLang="zh-TW" sz="2400" b="1" i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2160" y="238134"/>
            <a:ext cx="7790426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УСЛОВИЯ 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И ФОРМУЛИРОВКА, ОБОЗНАЧЕНИЕ</a:t>
            </a:r>
          </a:p>
          <a:p>
            <a:pPr algn="ctr"/>
            <a:r>
              <a:rPr lang="ru-RU" sz="2400" b="1" dirty="0">
                <a:latin typeface="Arial" pitchFamily="34" charset="0"/>
                <a:cs typeface="Arial" pitchFamily="34" charset="0"/>
              </a:rPr>
              <a:t> СВАРОЧНОГО ПРОЦЕССА</a:t>
            </a:r>
          </a:p>
        </p:txBody>
      </p:sp>
    </p:spTree>
    <p:extLst>
      <p:ext uri="{BB962C8B-B14F-4D97-AF65-F5344CB8AC3E}">
        <p14:creationId xmlns:p14="http://schemas.microsoft.com/office/powerpoint/2010/main" xmlns="" val="87798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670" y="262803"/>
            <a:ext cx="8769554" cy="806885"/>
          </a:xfrm>
          <a:solidFill>
            <a:srgbClr val="FFFF00"/>
          </a:solidFill>
          <a:effectLst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kumimoji="1" lang="ru-RU" sz="3200" kern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新細明體"/>
                <a:cs typeface="Arial" pitchFamily="34" charset="0"/>
              </a:rPr>
              <a:t>2. </a:t>
            </a:r>
            <a:r>
              <a:rPr kumimoji="1" lang="ru-RU" sz="3200" kern="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新細明體"/>
                <a:cs typeface="Arial" pitchFamily="34" charset="0"/>
              </a:rPr>
              <a:t>Виды </a:t>
            </a:r>
            <a:r>
              <a:rPr kumimoji="1" lang="ru-RU" sz="3200" kern="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ea typeface="新細明體"/>
                <a:cs typeface="Arial" pitchFamily="34" charset="0"/>
              </a:rPr>
              <a:t>(способы) сварки (наплавки)</a:t>
            </a:r>
            <a:endParaRPr lang="ru-RU" sz="54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7784653"/>
              </p:ext>
            </p:extLst>
          </p:nvPr>
        </p:nvGraphicFramePr>
        <p:xfrm>
          <a:off x="329386" y="1244600"/>
          <a:ext cx="10033538" cy="5939342"/>
        </p:xfrm>
        <a:graphic>
          <a:graphicData uri="http://schemas.openxmlformats.org/drawingml/2006/table">
            <a:tbl>
              <a:tblPr/>
              <a:tblGrid>
                <a:gridCol w="3549198"/>
                <a:gridCol w="2274570"/>
                <a:gridCol w="1924046"/>
                <a:gridCol w="2285724"/>
              </a:tblGrid>
              <a:tr h="756438"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РД 03-495-02</a:t>
                      </a: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ИСО</a:t>
                      </a:r>
                      <a:r>
                        <a:rPr kumimoji="0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 4063</a:t>
                      </a:r>
                      <a:endParaRPr kumimoji="0" lang="zh-TW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AWS A3.0</a:t>
                      </a:r>
                      <a:endParaRPr kumimoji="0" lang="zh-TW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651"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Arial" pitchFamily="34" charset="0"/>
                        </a:rPr>
                        <a:t>Сварка ручная дуговая плавящимся электродом</a:t>
                      </a:r>
                      <a:endParaRPr kumimoji="0" lang="en-US" altLang="zh-TW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Arial" pitchFamily="34" charset="0"/>
                      </a:endParaRP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40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РД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111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SMAW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5081"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2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新細明體" pitchFamily="18" charset="-120"/>
                          <a:cs typeface="Arial" pitchFamily="34" charset="0"/>
                        </a:rPr>
                        <a:t>Сварка дуговая сплошной проволокой в активном газе</a:t>
                      </a: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МП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135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GMAW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0934"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Сварка дуговая порошковой проволокой с флюсовым наполнителем в активном газе</a:t>
                      </a:r>
                      <a:endParaRPr kumimoji="0" lang="zh-TW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Arial" pitchFamily="34" charset="0"/>
                      </a:endParaRP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40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МПГ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136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FCAW-G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905708"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2100" dirty="0" smtClean="0">
                          <a:latin typeface="Arial" pitchFamily="34" charset="0"/>
                          <a:cs typeface="Arial" pitchFamily="34" charset="0"/>
                        </a:rPr>
                        <a:t>Сварка дуговая вольфрамовым электродом в инертном газе с присадочным материалом (проволокой</a:t>
                      </a:r>
                      <a:r>
                        <a:rPr lang="ru-RU" sz="2100" baseline="0" dirty="0" smtClean="0">
                          <a:latin typeface="Arial" pitchFamily="34" charset="0"/>
                          <a:cs typeface="Arial" pitchFamily="34" charset="0"/>
                        </a:rPr>
                        <a:t> или стержнем)</a:t>
                      </a:r>
                      <a:endParaRPr kumimoji="0" lang="zh-TW" altLang="en-US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新細明體" pitchFamily="18" charset="-120"/>
                        <a:cs typeface="Arial" pitchFamily="34" charset="0"/>
                      </a:endParaRPr>
                    </a:p>
                  </a:txBody>
                  <a:tcPr marL="91421" marR="91421" marT="45693" marB="4569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1pPr>
                      <a:lvl2pPr marL="5039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2pPr>
                      <a:lvl3pPr marL="1007943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3pPr>
                      <a:lvl4pPr marL="1511915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4pPr>
                      <a:lvl5pPr marL="2015886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5pPr>
                      <a:lvl6pPr marL="2519858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6pPr>
                      <a:lvl7pPr marL="3023829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7pPr>
                      <a:lvl8pPr marL="3527801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8pPr>
                      <a:lvl9pPr marL="4031772" algn="l" defTabSz="1007943" rtl="0" eaLnBrk="1" latinLnBrk="0" hangingPunct="1">
                        <a:defRPr sz="1984" kern="1200">
                          <a:solidFill>
                            <a:schemeClr val="tx1"/>
                          </a:solidFill>
                          <a:latin typeface="Arial"/>
                          <a:ea typeface="新細明體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4000" b="1" kern="1200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РАД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141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1007943" rtl="0" eaLnBrk="0" latinLnBrk="0" hangingPunct="0">
                        <a:spcBef>
                          <a:spcPct val="20000"/>
                        </a:spcBef>
                        <a:defRPr kumimoji="1" sz="28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1pPr>
                      <a:lvl2pPr marL="742950" indent="-285750" algn="l" defTabSz="1007943" rtl="0" eaLnBrk="0" latinLnBrk="0" hangingPunct="0">
                        <a:spcBef>
                          <a:spcPct val="20000"/>
                        </a:spcBef>
                        <a:defRPr kumimoji="1" sz="24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2pPr>
                      <a:lvl3pPr marL="1143000" indent="-228600" algn="l" defTabSz="1007943" rtl="0" eaLnBrk="0" latinLnBrk="0" hangingPunct="0">
                        <a:spcBef>
                          <a:spcPct val="20000"/>
                        </a:spcBef>
                        <a:defRPr kumimoji="1" sz="2000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3pPr>
                      <a:lvl4pPr marL="16002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4pPr>
                      <a:lvl5pPr marL="2057400" indent="-228600" algn="l" defTabSz="1007943" rtl="0" eaLnBrk="0" latinLnBrk="0" hangingPunct="0">
                        <a:spcBef>
                          <a:spcPct val="20000"/>
                        </a:spcBef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5pPr>
                      <a:lvl6pPr marL="25146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6pPr>
                      <a:lvl7pPr marL="29718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7pPr>
                      <a:lvl8pPr marL="34290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8pPr>
                      <a:lvl9pPr marL="3886200" indent="-228600" algn="l" defTabSz="1007943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84" kern="1200">
                          <a:solidFill>
                            <a:schemeClr val="tx1"/>
                          </a:solidFill>
                          <a:latin typeface="Arial" charset="0"/>
                          <a:ea typeface="新細明體" pitchFamily="18" charset="-12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新細明體" pitchFamily="18" charset="-120"/>
                          <a:cs typeface="Times New Roman" pitchFamily="18" charset="0"/>
                        </a:rPr>
                        <a:t>GTAW</a:t>
                      </a:r>
                      <a:endParaRPr kumimoji="0" lang="zh-TW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新細明體" pitchFamily="18" charset="-120"/>
                        <a:cs typeface="Times New Roman" pitchFamily="18" charset="0"/>
                      </a:endParaRPr>
                    </a:p>
                  </a:txBody>
                  <a:tcPr marL="91421" marR="91421" marT="45693" marB="4569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406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3" name="Picture 1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033"/>
          <a:stretch/>
        </p:blipFill>
        <p:spPr bwMode="auto">
          <a:xfrm rot="6164142">
            <a:off x="7078741" y="203981"/>
            <a:ext cx="2936068" cy="3219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81900" y="3161370"/>
            <a:ext cx="2964280" cy="90772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08" tIns="52052" rIns="104108" bIns="52052" anchor="ctr"/>
          <a:lstStyle/>
          <a:p>
            <a:pPr algn="ctr" defTabSz="10411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- 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PC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2G</a:t>
            </a:r>
            <a:endParaRPr kumimoji="1"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11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Горизонтальное положение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329" y="3451368"/>
            <a:ext cx="3606197" cy="617723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08" tIns="52052" rIns="104108" bIns="52052" anchor="ctr"/>
          <a:lstStyle/>
          <a:p>
            <a:pPr defTabSz="10411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В1 – 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PH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5Gu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снизу вверх </a:t>
            </a:r>
            <a:endParaRPr kumimoji="1" lang="zh-TW" alt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11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Вертикальное положение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768324" y="3451368"/>
            <a:ext cx="3647359" cy="617723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08" tIns="52052" rIns="104108" bIns="52052" anchor="ctr"/>
          <a:lstStyle/>
          <a:p>
            <a:pPr defTabSz="10411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H45 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H-L045-6Gu-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снизу</a:t>
            </a:r>
            <a:r>
              <a:rPr kumimoji="1" lang="en-US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altLang="zh-TW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вверх</a:t>
            </a:r>
            <a:endParaRPr kumimoji="1" lang="en-US" altLang="zh-TW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119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Переменное положение</a:t>
            </a:r>
          </a:p>
        </p:txBody>
      </p:sp>
      <p:pic>
        <p:nvPicPr>
          <p:cNvPr id="8200" name="Picture 1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190" r="25846"/>
          <a:stretch/>
        </p:blipFill>
        <p:spPr bwMode="auto">
          <a:xfrm rot="7485489">
            <a:off x="469016" y="538371"/>
            <a:ext cx="2718685" cy="2478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66" b="24464"/>
          <a:stretch/>
        </p:blipFill>
        <p:spPr bwMode="auto">
          <a:xfrm>
            <a:off x="3692678" y="402542"/>
            <a:ext cx="2802092" cy="2822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гнутая вправо стрелка 1"/>
          <p:cNvSpPr/>
          <p:nvPr/>
        </p:nvSpPr>
        <p:spPr>
          <a:xfrm rot="9514015">
            <a:off x="8148851" y="911185"/>
            <a:ext cx="795849" cy="1462314"/>
          </a:xfrm>
          <a:prstGeom prst="curvedLeftArrow">
            <a:avLst>
              <a:gd name="adj1" fmla="val 36740"/>
              <a:gd name="adj2" fmla="val 50000"/>
              <a:gd name="adj3" fmla="val 2500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348" tIns="45675" rIns="91348" bIns="4567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право стрелка 12"/>
          <p:cNvSpPr/>
          <p:nvPr/>
        </p:nvSpPr>
        <p:spPr>
          <a:xfrm rot="6064672">
            <a:off x="1140055" y="584426"/>
            <a:ext cx="701187" cy="1462314"/>
          </a:xfrm>
          <a:prstGeom prst="curvedLeftArrow">
            <a:avLst>
              <a:gd name="adj1" fmla="val 36740"/>
              <a:gd name="adj2" fmla="val 55775"/>
              <a:gd name="adj3" fmla="val 2500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348" tIns="45675" rIns="91348" bIns="4567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 rot="9231748">
            <a:off x="4982016" y="710350"/>
            <a:ext cx="701187" cy="1462314"/>
          </a:xfrm>
          <a:prstGeom prst="curvedLeftArrow">
            <a:avLst>
              <a:gd name="adj1" fmla="val 36740"/>
              <a:gd name="adj2" fmla="val 55775"/>
              <a:gd name="adj3" fmla="val 25000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348" tIns="45675" rIns="91348" bIns="45675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3318336"/>
              </p:ext>
            </p:extLst>
          </p:nvPr>
        </p:nvGraphicFramePr>
        <p:xfrm>
          <a:off x="219090" y="4126779"/>
          <a:ext cx="10227037" cy="343738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809610"/>
                <a:gridCol w="1447800"/>
                <a:gridCol w="2407027"/>
                <a:gridCol w="2850773"/>
                <a:gridCol w="2711827"/>
              </a:tblGrid>
              <a:tr h="387858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Варианта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Положения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Корневой проход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Заполняющий и облицовочный проходы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84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Труба (1А)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vert="vert270" anchor="ctr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1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6G (H-L045) 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наклонное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2</a:t>
                      </a:r>
                      <a:endParaRPr lang="ru-RU" sz="20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5G (PH) 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вертикальное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GTAW 141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3</a:t>
                      </a:r>
                      <a:endParaRPr lang="ru-RU" sz="2000" b="1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5G (PH)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вертикальное</a:t>
                      </a:r>
                      <a:endParaRPr lang="ru-RU" sz="20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GTAW 141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135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3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4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2G (PC)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горизонтальное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135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FCAW 136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6191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/>
          <p:cNvSpPr>
            <a:spLocks noGrp="1"/>
          </p:cNvSpPr>
          <p:nvPr>
            <p:ph type="title"/>
          </p:nvPr>
        </p:nvSpPr>
        <p:spPr>
          <a:xfrm>
            <a:off x="539180" y="91355"/>
            <a:ext cx="9671959" cy="871515"/>
          </a:xfrm>
          <a:solidFill>
            <a:srgbClr val="FFFF00"/>
          </a:solidFill>
        </p:spPr>
        <p:txBody>
          <a:bodyPr/>
          <a:lstStyle/>
          <a:p>
            <a:pPr marL="0" indent="0" algn="ctr">
              <a:buNone/>
              <a:defRPr/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3. Положения контрольных сварных соединений </a:t>
            </a:r>
            <a:r>
              <a:rPr lang="en-US" altLang="zh-TW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altLang="zh-TW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altLang="zh-TW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РД - ИСО</a:t>
            </a:r>
            <a:r>
              <a:rPr lang="en-US" altLang="zh-TW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zh-TW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altLang="zh-TW" sz="2800" dirty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zh-TW" sz="2800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ASME</a:t>
            </a:r>
            <a:endParaRPr lang="zh-TW" altLang="en-US" sz="6000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1395892" y="289879"/>
            <a:ext cx="210183" cy="42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043" tIns="52019" rIns="104043" bIns="52019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>
              <a:solidFill>
                <a:srgbClr val="000000"/>
              </a:solidFill>
            </a:endParaRPr>
          </a:p>
        </p:txBody>
      </p:sp>
      <p:sp>
        <p:nvSpPr>
          <p:cNvPr id="7172" name="Rectangle 6"/>
          <p:cNvSpPr>
            <a:spLocks noChangeArrowheads="1"/>
          </p:cNvSpPr>
          <p:nvPr/>
        </p:nvSpPr>
        <p:spPr bwMode="auto">
          <a:xfrm>
            <a:off x="11" y="2274294"/>
            <a:ext cx="210183" cy="428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043" tIns="52019" rIns="104043" bIns="52019" anchor="ctr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TW" altLang="en-US">
              <a:solidFill>
                <a:srgbClr val="000000"/>
              </a:solidFill>
            </a:endParaRPr>
          </a:p>
        </p:txBody>
      </p:sp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12" y="8304482"/>
            <a:ext cx="710255" cy="27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043" tIns="52019" rIns="104043" bIns="52019" anchor="ctr">
            <a:spAutoFit/>
          </a:bodyPr>
          <a:lstStyle>
            <a:lvl1pPr indent="2667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sz="1100">
                <a:solidFill>
                  <a:srgbClr val="000000"/>
                </a:solidFill>
                <a:cs typeface="Times New Roman" pitchFamily="18" charset="0"/>
              </a:rPr>
              <a:t>      </a:t>
            </a:r>
            <a:endParaRPr lang="en-US" altLang="zh-TW">
              <a:solidFill>
                <a:srgbClr val="00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992631" y="3352800"/>
            <a:ext cx="3528598" cy="782354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43" tIns="52019" rIns="104043" bIns="520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Г– </a:t>
            </a:r>
            <a:r>
              <a:rPr kumimoji="1" lang="en-US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PC</a:t>
            </a:r>
            <a:r>
              <a:rPr kumimoji="1"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Горизонтальное положение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527611" y="3392893"/>
            <a:ext cx="3284894" cy="74226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43" tIns="52019" rIns="104043" bIns="5201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В1 –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PF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3Gu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снизу вверх </a:t>
            </a:r>
            <a:endParaRPr kumimoji="1" lang="zh-TW" alt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Вертикальное положение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10194" y="3392893"/>
            <a:ext cx="2978607" cy="774417"/>
          </a:xfrm>
          <a:prstGeom prst="rect">
            <a:avLst/>
          </a:prstGeom>
          <a:solidFill>
            <a:schemeClr val="accent5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43" tIns="52019" rIns="104043" bIns="520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Н1-</a:t>
            </a:r>
            <a:r>
              <a:rPr kumimoji="1" lang="en-US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PA-1G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Нижнее положение</a:t>
            </a:r>
          </a:p>
        </p:txBody>
      </p:sp>
      <p:pic>
        <p:nvPicPr>
          <p:cNvPr id="7178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876" y="1172254"/>
            <a:ext cx="3250236" cy="215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2505" y="1132899"/>
            <a:ext cx="3708723" cy="211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1887" y="1132899"/>
            <a:ext cx="2476501" cy="2259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трелка вправо 1"/>
          <p:cNvSpPr/>
          <p:nvPr/>
        </p:nvSpPr>
        <p:spPr>
          <a:xfrm>
            <a:off x="335795" y="2054730"/>
            <a:ext cx="978408" cy="332553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348" tIns="45675" rIns="91348" bIns="45675"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6200000">
            <a:off x="5809184" y="2299748"/>
            <a:ext cx="978408" cy="331826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348" tIns="45675" rIns="91348" bIns="45675"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7867" y="962863"/>
            <a:ext cx="1109663" cy="41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0376362"/>
              </p:ext>
            </p:extLst>
          </p:nvPr>
        </p:nvGraphicFramePr>
        <p:xfrm>
          <a:off x="469900" y="4361535"/>
          <a:ext cx="9702800" cy="30035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473200"/>
                <a:gridCol w="1790700"/>
                <a:gridCol w="2032000"/>
                <a:gridCol w="2120900"/>
                <a:gridCol w="2286000"/>
              </a:tblGrid>
              <a:tr h="476598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Образец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№ Варианта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Положения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Корневой проход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Заполняющий и облицовочный проходы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603748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Пластина 16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мм (</a:t>
                      </a: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1С)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vert="vert270" anchor="ctr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Вариант №1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3G  (PF)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Вертикальное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(135)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FrutigerLTStd-Light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FCAW 136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6037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Вариант №2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PA (1G)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Нижнее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FrutigerLTStd-Light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FCAW 136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6037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Вариант №3</a:t>
                      </a:r>
                      <a:endParaRPr lang="ru-RU" sz="18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2G (PC)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Горизонтальное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FrutigerLTStd-Light"/>
                          <a:cs typeface="Arial" pitchFamily="34" charset="0"/>
                        </a:rPr>
                        <a:t> </a:t>
                      </a:r>
                      <a:endParaRPr lang="ru-RU" sz="18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135</a:t>
                      </a:r>
                      <a:endParaRPr lang="ru-RU" sz="18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0924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355173"/>
              </p:ext>
            </p:extLst>
          </p:nvPr>
        </p:nvGraphicFramePr>
        <p:xfrm>
          <a:off x="482600" y="3657599"/>
          <a:ext cx="9956800" cy="37508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2571"/>
                <a:gridCol w="1766034"/>
                <a:gridCol w="2379495"/>
                <a:gridCol w="2311400"/>
                <a:gridCol w="2527300"/>
              </a:tblGrid>
              <a:tr h="649091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Варианта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Положения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Корневой проход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Заполняющий и облицовочный проходы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53406">
                <a:tc rowSpan="4">
                  <a:txBody>
                    <a:bodyPr/>
                    <a:lstStyle/>
                    <a:p>
                      <a:pPr marL="71755" marR="71755"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71755" marR="71755"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Пластина </a:t>
                      </a:r>
                      <a:r>
                        <a:rPr lang="ru-RU" sz="20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мм (1В)</a:t>
                      </a:r>
                      <a:endParaRPr lang="ru-RU" sz="20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vert="vert270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  <a:tabLst>
                          <a:tab pos="838200" algn="l"/>
                        </a:tabLs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№1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3G (PF)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Вертикальное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135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FCAW 136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53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№2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3G (PF)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Вертикальное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9460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 3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  <a:r>
                        <a:rPr lang="en-US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</a:t>
                      </a: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(РС) Горизонтальное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135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FCAW</a:t>
                      </a: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136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534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№4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4G (PE)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Потолочное</a:t>
                      </a:r>
                      <a:endParaRPr lang="ru-RU" sz="20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pic>
        <p:nvPicPr>
          <p:cNvPr id="8" name="Picture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804" y="270135"/>
            <a:ext cx="3708723" cy="211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71657" y="2505927"/>
            <a:ext cx="3283649" cy="94404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43" tIns="52019" rIns="104043" bIns="520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Г– </a:t>
            </a: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PC</a:t>
            </a: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2G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Горизонтальное положение</a:t>
            </a:r>
          </a:p>
        </p:txBody>
      </p:sp>
      <p:pic>
        <p:nvPicPr>
          <p:cNvPr id="10" name="Picture 3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9764" y="270134"/>
            <a:ext cx="2739777" cy="2112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04527" y="2505927"/>
            <a:ext cx="2998436" cy="936165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43" tIns="52019" rIns="104043" bIns="52019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П1 - </a:t>
            </a:r>
            <a:r>
              <a:rPr kumimoji="1" lang="en-US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PE</a:t>
            </a:r>
            <a:r>
              <a:rPr kumimoji="1" lang="ru-RU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1" lang="en-US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4G</a:t>
            </a:r>
            <a:endParaRPr kumimoji="1" lang="zh-TW" altLang="en-US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Потолочное положение</a:t>
            </a:r>
          </a:p>
        </p:txBody>
      </p:sp>
      <p:pic>
        <p:nvPicPr>
          <p:cNvPr id="12" name="Picture 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9473" y="270139"/>
            <a:ext cx="2314502" cy="2112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169339" y="2540926"/>
            <a:ext cx="3394785" cy="901166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043" tIns="52019" rIns="104043" bIns="52019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В1 –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PF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3Gu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снизу вверх </a:t>
            </a:r>
            <a:endParaRPr kumimoji="1" lang="zh-TW" alt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Вертикальное положение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87954" y="1377847"/>
            <a:ext cx="448333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582894" y="1123013"/>
            <a:ext cx="448333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9681646" y="1326218"/>
            <a:ext cx="448334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0828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7418" y="394413"/>
            <a:ext cx="4085965" cy="2841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44919" y="3479095"/>
            <a:ext cx="3098801" cy="631723"/>
          </a:xfrm>
          <a:prstGeom prst="rect">
            <a:avLst/>
          </a:prstGeom>
          <a:solidFill>
            <a:schemeClr val="accent5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34" tIns="52066" rIns="104134" bIns="52066" anchor="ctr"/>
          <a:lstStyle/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Н2 </a:t>
            </a: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PB-2F</a:t>
            </a:r>
          </a:p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Нижнее положение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1026999"/>
              </p:ext>
            </p:extLst>
          </p:nvPr>
        </p:nvGraphicFramePr>
        <p:xfrm>
          <a:off x="990600" y="4572000"/>
          <a:ext cx="8877300" cy="203752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692646"/>
                <a:gridCol w="1815854"/>
                <a:gridCol w="2082800"/>
                <a:gridCol w="2286000"/>
              </a:tblGrid>
              <a:tr h="415107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Варианта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Положения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Технология сварки</a:t>
                      </a:r>
                      <a:endParaRPr lang="ru-RU" sz="12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62241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Образец №1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Тавровое соединение 12 мм  (1</a:t>
                      </a:r>
                      <a:r>
                        <a:rPr lang="en-US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 1Е)</a:t>
                      </a:r>
                      <a:endParaRPr lang="ru-RU" sz="2000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№1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2F (PB)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Нижнее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426386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7195901" y="2311594"/>
            <a:ext cx="3077610" cy="649223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34" tIns="52066" rIns="104134" bIns="52066" anchor="ctr"/>
          <a:lstStyle/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kumimoji="1" lang="en-US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1" lang="ru-RU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1" lang="en-US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PD</a:t>
            </a:r>
            <a:r>
              <a:rPr kumimoji="1" lang="ru-RU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kumimoji="1" lang="en-US" altLang="zh-TW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4G</a:t>
            </a:r>
            <a:endParaRPr kumimoji="1" lang="zh-TW" altLang="en-US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Потолочное положение</a:t>
            </a:r>
          </a:p>
        </p:txBody>
      </p:sp>
      <p:pic>
        <p:nvPicPr>
          <p:cNvPr id="9218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362" y="194275"/>
            <a:ext cx="2762323" cy="21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47709" y="2329095"/>
            <a:ext cx="5826939" cy="631723"/>
          </a:xfrm>
          <a:prstGeom prst="rect">
            <a:avLst/>
          </a:prstGeom>
          <a:solidFill>
            <a:schemeClr val="accent5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34" tIns="52066" rIns="104134" bIns="52066" anchor="ctr"/>
          <a:lstStyle/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Н1 – </a:t>
            </a: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PA- 1F                                     </a:t>
            </a:r>
            <a:r>
              <a:rPr kumimoji="1"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Н2 </a:t>
            </a: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PB-2F</a:t>
            </a:r>
          </a:p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ru-RU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Нижнее положение</a:t>
            </a:r>
          </a:p>
        </p:txBody>
      </p:sp>
      <p:pic>
        <p:nvPicPr>
          <p:cNvPr id="9220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362" y="3375881"/>
            <a:ext cx="2188481" cy="2344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25400" y="5929974"/>
            <a:ext cx="3213100" cy="615974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134" tIns="52066" rIns="104134" bIns="52066" anchor="ctr"/>
          <a:lstStyle/>
          <a:p>
            <a:pPr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В1 –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PF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3Fu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1" lang="en-US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kumimoji="1" lang="ru-RU" altLang="zh-TW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снизу вверх </a:t>
            </a:r>
            <a:endParaRPr kumimoji="1" lang="zh-TW" altLang="en-US" sz="1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104145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ru-RU" sz="1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Вертикальное положение</a:t>
            </a:r>
          </a:p>
        </p:txBody>
      </p:sp>
      <p:pic>
        <p:nvPicPr>
          <p:cNvPr id="922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5434" y="197687"/>
            <a:ext cx="3064616" cy="21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4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4312" y="194275"/>
            <a:ext cx="3180788" cy="21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70851798"/>
              </p:ext>
            </p:extLst>
          </p:nvPr>
        </p:nvGraphicFramePr>
        <p:xfrm>
          <a:off x="3238500" y="3375881"/>
          <a:ext cx="7268316" cy="38504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91315"/>
                <a:gridCol w="1498853"/>
                <a:gridCol w="2489074"/>
                <a:gridCol w="2489074"/>
              </a:tblGrid>
              <a:tr h="352372">
                <a:tc>
                  <a:txBody>
                    <a:bodyPr/>
                    <a:lstStyle/>
                    <a:p>
                      <a:pPr algn="l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Образец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 Варианта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Положения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Технология сварки</a:t>
                      </a:r>
                      <a:endParaRPr lang="ru-RU" sz="14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856789">
                <a:tc rowSpan="4">
                  <a:txBody>
                    <a:bodyPr/>
                    <a:lstStyle/>
                    <a:p>
                      <a:pPr marL="71755" marR="7175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Образец </a:t>
                      </a:r>
                      <a:r>
                        <a:rPr lang="ru-RU" sz="16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№2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Тавровое соединение 12 мм  (1</a:t>
                      </a:r>
                      <a:r>
                        <a:rPr lang="en-US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и 1Е)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vert="vert270">
                    <a:lnL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№1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3F (PF)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Вертикальное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87117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№2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2F (PB)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Нижнее</a:t>
                      </a:r>
                      <a:endParaRPr lang="ru-RU" sz="2000" b="1" dirty="0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SMAW 111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8855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</a:t>
                      </a:r>
                      <a:r>
                        <a:rPr lang="ru-RU" sz="2000" b="1" baseline="0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4F (PE)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Потолочное</a:t>
                      </a:r>
                      <a:endParaRPr lang="ru-RU" sz="20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GMAW 135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8845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Вариант №4</a:t>
                      </a:r>
                      <a:endParaRPr lang="ru-RU" sz="2000" b="1" dirty="0">
                        <a:solidFill>
                          <a:schemeClr val="accent4">
                            <a:lumMod val="50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2F (PB)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Нижнее</a:t>
                      </a:r>
                      <a:endParaRPr lang="ru-RU" sz="2000" b="1">
                        <a:solidFill>
                          <a:srgbClr val="C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C00000"/>
                          </a:solidFill>
                          <a:effectLst/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FCAW 136</a:t>
                      </a:r>
                    </a:p>
                  </a:txBody>
                  <a:tcPr marL="36195" marR="36195" marT="36195" marB="3619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3846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3029" y="3105907"/>
            <a:ext cx="9037185" cy="830997"/>
          </a:xfrm>
          <a:prstGeom prst="rect">
            <a:avLst/>
          </a:prstGeom>
          <a:noFill/>
        </p:spPr>
        <p:txBody>
          <a:bodyPr wrap="square" lIns="91235" tIns="45618" rIns="91235" bIns="45618" rtlCol="0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Akrobat ExtraBold"/>
              </a:rPr>
              <a:t>Спасибо за внимание!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24491" y="4430015"/>
            <a:ext cx="6702290" cy="769351"/>
          </a:xfrm>
          <a:prstGeom prst="rect">
            <a:avLst/>
          </a:prstGeom>
        </p:spPr>
        <p:txBody>
          <a:bodyPr wrap="none" lIns="91348" tIns="45675" rIns="91348" bIns="45675">
            <a:spAutoFit/>
          </a:bodyPr>
          <a:lstStyle/>
          <a:p>
            <a:r>
              <a:rPr lang="en-US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ru-RU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9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4865</TotalTime>
  <Words>592</Words>
  <Application>Microsoft Office PowerPoint</Application>
  <PresentationFormat>Произвольный</PresentationFormat>
  <Paragraphs>184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Воздушный поток</vt:lpstr>
      <vt:lpstr>1_Воздушный поток</vt:lpstr>
      <vt:lpstr>2_Воздушный поток</vt:lpstr>
      <vt:lpstr>3_Воздушный поток</vt:lpstr>
      <vt:lpstr>Слайд 1</vt:lpstr>
      <vt:lpstr>Слайд 2</vt:lpstr>
      <vt:lpstr>2. Виды (способы) сварки (наплавки)</vt:lpstr>
      <vt:lpstr>Слайд 4</vt:lpstr>
      <vt:lpstr>3. Положения контрольных сварных соединений  РД - ИСО - ASME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user</cp:lastModifiedBy>
  <cp:revision>390</cp:revision>
  <dcterms:created xsi:type="dcterms:W3CDTF">2017-06-06T12:31:48Z</dcterms:created>
  <dcterms:modified xsi:type="dcterms:W3CDTF">2022-03-10T07:52:29Z</dcterms:modified>
</cp:coreProperties>
</file>