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87B1AF8-2B3D-4DC1-B79A-FEA18234E4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0FE1EBB-2AD7-4DAF-893D-95D533B4CA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9D45718-0353-4837-908E-84AD4A73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4907F-CDE0-4119-BEBC-7A416838E867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2680CB4-11C2-4FE4-A3F0-E56D60933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5B12B63-2C4F-478F-9714-46C0C9C9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D8DA-0712-4502-A065-7CB6936E48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241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10AA705-E1DC-412A-8358-068170A37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D77F223-3011-4A75-BC60-93D05E528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BF5BF62-2342-4271-81E4-16896115B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4907F-CDE0-4119-BEBC-7A416838E867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A8A13F1-AD72-4C24-8B2F-F5A0C2C02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4CE7E89-F0ED-460C-9B0D-BA862B1A4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D8DA-0712-4502-A065-7CB6936E48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6644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317B46D8-8B12-45B1-B2DF-185A84ECB6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D12632D-A796-4BC4-826F-4E013F700E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8D5F0C1-D6C3-4A4A-B2A5-52130AABB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4907F-CDE0-4119-BEBC-7A416838E867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447EF38-9E0D-4996-9115-98FA7353A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AFDDF2E-1B00-4316-9E80-2F95504D6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D8DA-0712-4502-A065-7CB6936E48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5920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DFE41F-DCF2-4339-BAE3-A3D396F67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E074D4B-36BA-4795-AA7C-663AED177D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CE69281-431C-4F25-AA34-F22EBC8ED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4907F-CDE0-4119-BEBC-7A416838E867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43816E9-E80D-458C-BDD0-93DEE7D36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F1E11D3-9EFF-43D9-BE78-4C3965278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D8DA-0712-4502-A065-7CB6936E48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7127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83BC302-7661-46D7-B066-993068DC0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B5A107D-F078-4081-9AA2-924CAF0A6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40171D6-5DF8-49E3-8BC1-8C7FB66B0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4907F-CDE0-4119-BEBC-7A416838E867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BAF1724-FF01-4F02-930C-638621403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70A23E1-DA13-48FA-B01C-4EE3843D5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D8DA-0712-4502-A065-7CB6936E48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4085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1D74F2-B436-42C8-AEB2-93CC09AE6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74812B4-6360-4570-8465-0B17B0607C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717BED5-6DEB-4304-A0FE-F2E2B4D06E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42E0D66-6F79-449A-B666-D86A5D22E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4907F-CDE0-4119-BEBC-7A416838E867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E8A22E1-6437-4C38-A00D-106DAF680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9575527-2019-439D-88D0-ECE3BBA4F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D8DA-0712-4502-A065-7CB6936E48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292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A2AF885-7EDC-4907-90B7-0C61694F2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2060199-2195-4FB2-8824-70788EBCE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06531C4-9BDC-45CA-A5EC-E63253E46F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4431673-A30C-410C-BD37-E16DB87C12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7C1E43F4-2366-4AB1-B73D-CEE7ADEC65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79CDBD4-C774-4904-9A93-394372FCA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4907F-CDE0-4119-BEBC-7A416838E867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EEB8E07-3889-400A-8CC6-79FFEC61F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E85BA620-205B-4BDE-B03D-189E11101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D8DA-0712-4502-A065-7CB6936E48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2930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732B34F-01A2-450E-B488-F5FB0721E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941BF0A-6042-418A-89C4-0AF30ED37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4907F-CDE0-4119-BEBC-7A416838E867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AFE38BD-2585-4B7F-B4B8-1A6B266F3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9BD3677-7CC0-434B-9787-0C2260D9C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D8DA-0712-4502-A065-7CB6936E48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1265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AC18EA58-8530-4C0B-B471-41549D71F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4907F-CDE0-4119-BEBC-7A416838E867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2AA895CE-66FA-45C1-BB26-78A8E6621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A9ADD0D-FBED-44F4-A841-904CB04B1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D8DA-0712-4502-A065-7CB6936E48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9707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48525B8-5EB1-4CFA-B2B7-B9E33134B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A48CE18-AB1B-4F2D-AAA8-75C3E9136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E1D6947-815A-416C-BBF9-02D9C68BA9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FE44EE7-618C-48C5-94F2-DF14DD7F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4907F-CDE0-4119-BEBC-7A416838E867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0ED851C-3832-48C3-B8A9-3D5526C58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650634A-70A1-4EE8-8DDF-F5F477B34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D8DA-0712-4502-A065-7CB6936E48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4497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01AEA4-E565-473D-BC72-89C194E4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EBB513AD-7958-406F-9370-9A600FC24A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85E462D-C1DC-4E89-901D-DAB3F86FBB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A78AF72-FF3C-465D-B7FB-95095B587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4907F-CDE0-4119-BEBC-7A416838E867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633AA35-ED9B-4F7A-9DC1-8C3E583EC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71A51FC-5B92-4D38-8AE0-784053A0C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D8DA-0712-4502-A065-7CB6936E48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629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3CCA308-D007-4056-83F3-8E237A493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6BAC746-CB5F-41D6-ACB1-A43620CFC4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B834E0D-D14D-41C1-A74C-50AE10C65E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4907F-CDE0-4119-BEBC-7A416838E867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D00F058-E0A8-4300-A294-B9E2AE2F17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24E4D52-D125-4367-81D1-A8573A5975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6D8DA-0712-4502-A065-7CB6936E48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1099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18" Type="http://schemas.openxmlformats.org/officeDocument/2006/relationships/image" Target="../media/image9.png"/><Relationship Id="rId26" Type="http://schemas.openxmlformats.org/officeDocument/2006/relationships/image" Target="../media/image13.png"/><Relationship Id="rId39" Type="http://schemas.microsoft.com/office/2007/relationships/hdphoto" Target="../media/hdphoto19.wdp"/><Relationship Id="rId3" Type="http://schemas.microsoft.com/office/2007/relationships/hdphoto" Target="../media/hdphoto1.wdp"/><Relationship Id="rId21" Type="http://schemas.microsoft.com/office/2007/relationships/hdphoto" Target="../media/hdphoto10.wdp"/><Relationship Id="rId34" Type="http://schemas.openxmlformats.org/officeDocument/2006/relationships/image" Target="../media/image17.png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17" Type="http://schemas.microsoft.com/office/2007/relationships/hdphoto" Target="../media/hdphoto8.wdp"/><Relationship Id="rId25" Type="http://schemas.microsoft.com/office/2007/relationships/hdphoto" Target="../media/hdphoto12.wdp"/><Relationship Id="rId33" Type="http://schemas.microsoft.com/office/2007/relationships/hdphoto" Target="../media/hdphoto16.wdp"/><Relationship Id="rId38" Type="http://schemas.openxmlformats.org/officeDocument/2006/relationships/image" Target="../media/image19.png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29" Type="http://schemas.microsoft.com/office/2007/relationships/hdphoto" Target="../media/hdphoto14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24" Type="http://schemas.openxmlformats.org/officeDocument/2006/relationships/image" Target="../media/image12.png"/><Relationship Id="rId32" Type="http://schemas.openxmlformats.org/officeDocument/2006/relationships/image" Target="../media/image16.png"/><Relationship Id="rId37" Type="http://schemas.microsoft.com/office/2007/relationships/hdphoto" Target="../media/hdphoto18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23" Type="http://schemas.microsoft.com/office/2007/relationships/hdphoto" Target="../media/hdphoto11.wdp"/><Relationship Id="rId28" Type="http://schemas.openxmlformats.org/officeDocument/2006/relationships/image" Target="../media/image14.png"/><Relationship Id="rId36" Type="http://schemas.openxmlformats.org/officeDocument/2006/relationships/image" Target="../media/image18.png"/><Relationship Id="rId10" Type="http://schemas.openxmlformats.org/officeDocument/2006/relationships/image" Target="../media/image5.png"/><Relationship Id="rId19" Type="http://schemas.microsoft.com/office/2007/relationships/hdphoto" Target="../media/hdphoto9.wdp"/><Relationship Id="rId31" Type="http://schemas.microsoft.com/office/2007/relationships/hdphoto" Target="../media/hdphoto15.wdp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image" Target="../media/image7.png"/><Relationship Id="rId22" Type="http://schemas.openxmlformats.org/officeDocument/2006/relationships/image" Target="../media/image11.png"/><Relationship Id="rId27" Type="http://schemas.microsoft.com/office/2007/relationships/hdphoto" Target="../media/hdphoto13.wdp"/><Relationship Id="rId30" Type="http://schemas.openxmlformats.org/officeDocument/2006/relationships/image" Target="../media/image15.png"/><Relationship Id="rId35" Type="http://schemas.microsoft.com/office/2007/relationships/hdphoto" Target="../media/hdphoto17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Собери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домашнюю аптечку из предложенных компонентов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Работу выполнила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ученица 10 «Б» класса </a:t>
            </a:r>
          </a:p>
          <a:p>
            <a:pPr algn="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Аганичева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Ирина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4F6AAC5-49DC-4B01-8233-22FDCE2F7B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>
                        <a14:foregroundMark x1="12759" y1="28462" x2="85345" y2="28846"/>
                        <a14:foregroundMark x1="85345" y1="28846" x2="85345" y2="28846"/>
                        <a14:foregroundMark x1="57759" y1="36154" x2="34138" y2="5096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33627" y="2249898"/>
            <a:ext cx="3141478" cy="2816497"/>
          </a:xfrm>
          <a:prstGeom prst="rect">
            <a:avLst/>
          </a:prstGeom>
        </p:spPr>
      </p:pic>
      <p:grpSp>
        <p:nvGrpSpPr>
          <p:cNvPr id="8" name="Группа 7">
            <a:extLst>
              <a:ext uri="{FF2B5EF4-FFF2-40B4-BE49-F238E27FC236}">
                <a16:creationId xmlns:a16="http://schemas.microsoft.com/office/drawing/2014/main" xmlns="" id="{553581E8-2D89-459E-85A6-E264A4708614}"/>
              </a:ext>
            </a:extLst>
          </p:cNvPr>
          <p:cNvGrpSpPr/>
          <p:nvPr/>
        </p:nvGrpSpPr>
        <p:grpSpPr>
          <a:xfrm>
            <a:off x="-57433" y="783788"/>
            <a:ext cx="2132091" cy="1840159"/>
            <a:chOff x="-29090" y="1380155"/>
            <a:chExt cx="2132091" cy="1840159"/>
          </a:xfrm>
        </p:grpSpPr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xmlns="" id="{54BA69F4-879B-4C01-9460-872FC7CFA7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ackgroundRemoval t="3000" b="96500" l="10000" r="90000">
                          <a14:foregroundMark x1="49750" y1="3000" x2="49750" y2="15750"/>
                          <a14:foregroundMark x1="32250" y1="91250" x2="66250" y2="90500"/>
                          <a14:foregroundMark x1="46000" y1="96500" x2="57250" y2="96000"/>
                          <a14:foregroundMark x1="40250" y1="4250" x2="58250" y2="10000"/>
                          <a14:foregroundMark x1="45500" y1="9000" x2="38500" y2="10250"/>
                        </a14:backgroundRemoval>
                      </a14:imgEffect>
                    </a14:imgLayer>
                  </a14:imgProps>
                </a:ext>
              </a:extLst>
            </a:blip>
            <a:srcRect l="24751" r="25938"/>
            <a:stretch/>
          </p:blipFill>
          <p:spPr>
            <a:xfrm>
              <a:off x="725821" y="1380155"/>
              <a:ext cx="622267" cy="1261919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82E575C6-C19A-4415-805A-B2B45BC30EED}"/>
                </a:ext>
              </a:extLst>
            </p:cNvPr>
            <p:cNvSpPr txBox="1"/>
            <p:nvPr/>
          </p:nvSpPr>
          <p:spPr>
            <a:xfrm>
              <a:off x="-29090" y="2512428"/>
              <a:ext cx="21320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/>
                <a:t>1.Нашатырный спирт</a:t>
              </a:r>
            </a:p>
          </p:txBody>
        </p:sp>
      </p:grp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CE7DDE9B-744B-4686-AAD4-41F659A87CA0}"/>
              </a:ext>
            </a:extLst>
          </p:cNvPr>
          <p:cNvGrpSpPr/>
          <p:nvPr/>
        </p:nvGrpSpPr>
        <p:grpSpPr>
          <a:xfrm>
            <a:off x="-76575" y="2767809"/>
            <a:ext cx="2217392" cy="2248086"/>
            <a:chOff x="0" y="3930587"/>
            <a:chExt cx="2576501" cy="2423151"/>
          </a:xfrm>
        </p:grpSpPr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xmlns="" id="{3F187979-EFD6-4E0C-B922-B3B5DC3AE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 xmlns="">
                    <a14:imgLayer r:embed="rId7">
                      <a14:imgEffect>
                        <a14:backgroundRemoval t="167" b="92000" l="10000" r="90000">
                          <a14:foregroundMark x1="46333" y1="167" x2="45333" y2="15500"/>
                          <a14:foregroundMark x1="31167" y1="92000" x2="64833" y2="9200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26363" y="3930587"/>
              <a:ext cx="1726927" cy="1726925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413719D2-D219-4499-969A-4A61AAFB10D4}"/>
                </a:ext>
              </a:extLst>
            </p:cNvPr>
            <p:cNvSpPr txBox="1"/>
            <p:nvPr/>
          </p:nvSpPr>
          <p:spPr>
            <a:xfrm>
              <a:off x="0" y="5590727"/>
              <a:ext cx="2576501" cy="7630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/>
                <a:t>3. Бриллиантовый зелёный</a:t>
              </a:r>
            </a:p>
          </p:txBody>
        </p:sp>
      </p:grp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xmlns="" id="{055204A9-7468-4C97-8A66-D3E7A66AA848}"/>
              </a:ext>
            </a:extLst>
          </p:cNvPr>
          <p:cNvGrpSpPr/>
          <p:nvPr/>
        </p:nvGrpSpPr>
        <p:grpSpPr>
          <a:xfrm>
            <a:off x="2017212" y="2917698"/>
            <a:ext cx="2103009" cy="1918176"/>
            <a:chOff x="1975016" y="3042285"/>
            <a:chExt cx="2575719" cy="2219316"/>
          </a:xfrm>
        </p:grpSpPr>
        <p:pic>
          <p:nvPicPr>
            <p:cNvPr id="15" name="Рисунок 14">
              <a:extLst>
                <a:ext uri="{FF2B5EF4-FFF2-40B4-BE49-F238E27FC236}">
                  <a16:creationId xmlns:a16="http://schemas.microsoft.com/office/drawing/2014/main" xmlns="" id="{A28A5FDA-5D6C-4954-85C8-6FFA70B473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 xmlns="">
                    <a14:imgLayer r:embed="rId9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rcRect l="32474" t="8990" r="32060" b="8180"/>
            <a:stretch/>
          </p:blipFill>
          <p:spPr>
            <a:xfrm>
              <a:off x="2968157" y="3042285"/>
              <a:ext cx="643755" cy="150346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3621E938-2623-4250-9C49-E4D3C1EC42D2}"/>
                </a:ext>
              </a:extLst>
            </p:cNvPr>
            <p:cNvSpPr txBox="1"/>
            <p:nvPr/>
          </p:nvSpPr>
          <p:spPr>
            <a:xfrm>
              <a:off x="1975016" y="4553715"/>
              <a:ext cx="257571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/>
                <a:t>4. Валерианы экстракт</a:t>
              </a:r>
            </a:p>
          </p:txBody>
        </p:sp>
      </p:grp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xmlns="" id="{C17D8C87-DCDD-453C-A5E0-876FE779A2DB}"/>
              </a:ext>
            </a:extLst>
          </p:cNvPr>
          <p:cNvGrpSpPr/>
          <p:nvPr/>
        </p:nvGrpSpPr>
        <p:grpSpPr>
          <a:xfrm>
            <a:off x="3158495" y="4624530"/>
            <a:ext cx="2027248" cy="1868467"/>
            <a:chOff x="5519203" y="4396054"/>
            <a:chExt cx="2027248" cy="1868467"/>
          </a:xfrm>
        </p:grpSpPr>
        <p:pic>
          <p:nvPicPr>
            <p:cNvPr id="20" name="Рисунок 19">
              <a:extLst>
                <a:ext uri="{FF2B5EF4-FFF2-40B4-BE49-F238E27FC236}">
                  <a16:creationId xmlns:a16="http://schemas.microsoft.com/office/drawing/2014/main" xmlns="" id="{EE32F570-1D6B-42B4-A572-4E932EFFF0B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 xmlns="">
                    <a14:imgLayer r:embed="rId11">
                      <a14:imgEffect>
                        <a14:backgroundRemoval t="11667" b="95333" l="1000" r="97000">
                          <a14:foregroundMark x1="7333" y1="31667" x2="38333" y2="12333"/>
                          <a14:foregroundMark x1="5667" y1="31000" x2="5667" y2="31000"/>
                          <a14:foregroundMark x1="4333" y1="29667" x2="4333" y2="29667"/>
                          <a14:foregroundMark x1="21000" y1="49667" x2="57667" y2="88333"/>
                          <a14:foregroundMark x1="57667" y1="90667" x2="57667" y2="90667"/>
                          <a14:foregroundMark x1="57667" y1="92333" x2="96667" y2="64667"/>
                          <a14:foregroundMark x1="45667" y1="17667" x2="95667" y2="62000"/>
                          <a14:foregroundMark x1="667" y1="28667" x2="30333" y2="11333"/>
                          <a14:foregroundMark x1="8333" y1="43667" x2="53000" y2="93000"/>
                          <a14:backgroundMark x1="3333" y1="40000" x2="52667" y2="95667"/>
                          <a14:backgroundMark x1="3000" y1="25000" x2="3667" y2="23000"/>
                          <a14:backgroundMark x1="1667" y1="26333" x2="1667" y2="26333"/>
                          <a14:backgroundMark x1="2333" y1="37667" x2="2333" y2="37667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734949" y="4396054"/>
              <a:ext cx="1595757" cy="1595757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1E7FA136-87D1-4F11-9E78-D4064597FC3E}"/>
                </a:ext>
              </a:extLst>
            </p:cNvPr>
            <p:cNvSpPr txBox="1"/>
            <p:nvPr/>
          </p:nvSpPr>
          <p:spPr>
            <a:xfrm>
              <a:off x="5519203" y="5864411"/>
              <a:ext cx="2027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/>
                <a:t>6. Горчичники</a:t>
              </a:r>
            </a:p>
          </p:txBody>
        </p:sp>
      </p:grp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xmlns="" id="{1C6165EE-FEFE-4293-B4EF-A5A40F957BDF}"/>
              </a:ext>
            </a:extLst>
          </p:cNvPr>
          <p:cNvGrpSpPr/>
          <p:nvPr/>
        </p:nvGrpSpPr>
        <p:grpSpPr>
          <a:xfrm>
            <a:off x="4973582" y="4590574"/>
            <a:ext cx="1682291" cy="2199390"/>
            <a:chOff x="6982367" y="3952943"/>
            <a:chExt cx="1811140" cy="2308839"/>
          </a:xfrm>
        </p:grpSpPr>
        <p:pic>
          <p:nvPicPr>
            <p:cNvPr id="23" name="Рисунок 22">
              <a:extLst>
                <a:ext uri="{FF2B5EF4-FFF2-40B4-BE49-F238E27FC236}">
                  <a16:creationId xmlns:a16="http://schemas.microsoft.com/office/drawing/2014/main" xmlns="" id="{793266B1-370E-407F-A78A-F12D6D2496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 xmlns="">
                    <a14:imgLayer r:embed="rId13">
                      <a14:imgEffect>
                        <a14:backgroundRemoval t="5111" b="96667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078233" y="3952943"/>
              <a:ext cx="1483455" cy="1483454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A0DCC67A-0E84-430E-B756-D184E675366C}"/>
                </a:ext>
              </a:extLst>
            </p:cNvPr>
            <p:cNvSpPr txBox="1"/>
            <p:nvPr/>
          </p:nvSpPr>
          <p:spPr>
            <a:xfrm>
              <a:off x="6982367" y="5553896"/>
              <a:ext cx="18111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/>
                <a:t>7. Спиртовой настой йода</a:t>
              </a:r>
            </a:p>
          </p:txBody>
        </p:sp>
      </p:grpSp>
      <p:grpSp>
        <p:nvGrpSpPr>
          <p:cNvPr id="28" name="Группа 27">
            <a:extLst>
              <a:ext uri="{FF2B5EF4-FFF2-40B4-BE49-F238E27FC236}">
                <a16:creationId xmlns:a16="http://schemas.microsoft.com/office/drawing/2014/main" xmlns="" id="{CF46B38C-46B6-476F-8F2D-D40B8F50626F}"/>
              </a:ext>
            </a:extLst>
          </p:cNvPr>
          <p:cNvGrpSpPr/>
          <p:nvPr/>
        </p:nvGrpSpPr>
        <p:grpSpPr>
          <a:xfrm>
            <a:off x="6595887" y="5526743"/>
            <a:ext cx="1988477" cy="1195962"/>
            <a:chOff x="8892495" y="5617448"/>
            <a:chExt cx="1988477" cy="1195962"/>
          </a:xfrm>
        </p:grpSpPr>
        <p:pic>
          <p:nvPicPr>
            <p:cNvPr id="26" name="Рисунок 25">
              <a:extLst>
                <a:ext uri="{FF2B5EF4-FFF2-40B4-BE49-F238E27FC236}">
                  <a16:creationId xmlns:a16="http://schemas.microsoft.com/office/drawing/2014/main" xmlns="" id="{D044A757-C54A-4EC4-8175-55A54F0572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 xmlns="">
                    <a14:imgLayer r:embed="rId15">
                      <a14:imgEffect>
                        <a14:backgroundRemoval t="10000" b="90000" l="2333" r="99667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981162" y="5907839"/>
              <a:ext cx="1811141" cy="905571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33969C91-0DE5-45CA-9BCD-382F72D08726}"/>
                </a:ext>
              </a:extLst>
            </p:cNvPr>
            <p:cNvSpPr txBox="1"/>
            <p:nvPr/>
          </p:nvSpPr>
          <p:spPr>
            <a:xfrm>
              <a:off x="8892495" y="5617448"/>
              <a:ext cx="19884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/>
                <a:t>8. Зубная паста</a:t>
              </a:r>
            </a:p>
          </p:txBody>
        </p:sp>
      </p:grpSp>
      <p:grpSp>
        <p:nvGrpSpPr>
          <p:cNvPr id="37" name="Группа 36">
            <a:extLst>
              <a:ext uri="{FF2B5EF4-FFF2-40B4-BE49-F238E27FC236}">
                <a16:creationId xmlns:a16="http://schemas.microsoft.com/office/drawing/2014/main" xmlns="" id="{9F798598-8678-4577-8B5C-3E28C82E6C32}"/>
              </a:ext>
            </a:extLst>
          </p:cNvPr>
          <p:cNvGrpSpPr/>
          <p:nvPr/>
        </p:nvGrpSpPr>
        <p:grpSpPr>
          <a:xfrm>
            <a:off x="9701528" y="4935363"/>
            <a:ext cx="2668134" cy="1935963"/>
            <a:chOff x="9294284" y="2439933"/>
            <a:chExt cx="2668134" cy="1935963"/>
          </a:xfrm>
        </p:grpSpPr>
        <p:pic>
          <p:nvPicPr>
            <p:cNvPr id="35" name="Рисунок 34">
              <a:extLst>
                <a:ext uri="{FF2B5EF4-FFF2-40B4-BE49-F238E27FC236}">
                  <a16:creationId xmlns:a16="http://schemas.microsoft.com/office/drawing/2014/main" xmlns="" id="{478F39BD-4826-4D71-9CBA-4FF888A7E3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BEBA8EAE-BF5A-486C-A8C5-ECC9F3942E4B}">
                  <a14:imgProps xmlns:a14="http://schemas.microsoft.com/office/drawing/2010/main" xmlns="">
                    <a14:imgLayer r:embed="rId17">
                      <a14:imgEffect>
                        <a14:backgroundRemoval t="260" b="92969" l="1172" r="97168">
                          <a14:foregroundMark x1="5176" y1="19661" x2="22168" y2="53776"/>
                          <a14:foregroundMark x1="9961" y1="1302" x2="57031" y2="26563"/>
                          <a14:foregroundMark x1="1172" y1="3516" x2="2832" y2="59115"/>
                          <a14:foregroundMark x1="18555" y1="41667" x2="45898" y2="71875"/>
                          <a14:foregroundMark x1="45898" y1="71875" x2="45898" y2="71875"/>
                          <a14:foregroundMark x1="48145" y1="68880" x2="47949" y2="73047"/>
                          <a14:foregroundMark x1="33203" y1="92969" x2="95117" y2="54167"/>
                          <a14:foregroundMark x1="97168" y1="55859" x2="63086" y2="15755"/>
                          <a14:foregroundMark x1="62500" y1="16406" x2="47852" y2="911"/>
                          <a14:foregroundMark x1="62988" y1="15365" x2="52441" y2="2344"/>
                          <a14:foregroundMark x1="52148" y1="1693" x2="49023" y2="260"/>
                        </a14:backgroundRemoval>
                      </a14:imgEffect>
                    </a14:imgLayer>
                  </a14:imgProps>
                </a:ext>
              </a:extLst>
            </a:blip>
            <a:srcRect b="1873"/>
            <a:stretch/>
          </p:blipFill>
          <p:spPr>
            <a:xfrm flipH="1">
              <a:off x="10090307" y="3173081"/>
              <a:ext cx="1634363" cy="1202815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5CC42DED-FBD7-4335-9292-C1C3AB92F37E}"/>
                </a:ext>
              </a:extLst>
            </p:cNvPr>
            <p:cNvSpPr txBox="1"/>
            <p:nvPr/>
          </p:nvSpPr>
          <p:spPr>
            <a:xfrm>
              <a:off x="9294284" y="2439933"/>
              <a:ext cx="266813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/>
                <a:t>11. Активированный уголь</a:t>
              </a:r>
            </a:p>
          </p:txBody>
        </p:sp>
      </p:grpSp>
      <p:grpSp>
        <p:nvGrpSpPr>
          <p:cNvPr id="40" name="Группа 39">
            <a:extLst>
              <a:ext uri="{FF2B5EF4-FFF2-40B4-BE49-F238E27FC236}">
                <a16:creationId xmlns:a16="http://schemas.microsoft.com/office/drawing/2014/main" xmlns="" id="{7157B58F-D482-40B7-BF29-FFFE41A467AE}"/>
              </a:ext>
            </a:extLst>
          </p:cNvPr>
          <p:cNvGrpSpPr/>
          <p:nvPr/>
        </p:nvGrpSpPr>
        <p:grpSpPr>
          <a:xfrm>
            <a:off x="9931424" y="3223444"/>
            <a:ext cx="2281815" cy="1450679"/>
            <a:chOff x="6974201" y="2774641"/>
            <a:chExt cx="2281815" cy="1450679"/>
          </a:xfrm>
        </p:grpSpPr>
        <p:pic>
          <p:nvPicPr>
            <p:cNvPr id="38" name="Рисунок 37">
              <a:extLst>
                <a:ext uri="{FF2B5EF4-FFF2-40B4-BE49-F238E27FC236}">
                  <a16:creationId xmlns:a16="http://schemas.microsoft.com/office/drawing/2014/main" xmlns="" id="{DE644CC5-BA25-4175-894F-63E3F3F9D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 xmlns="">
                    <a14:imgLayer r:embed="rId19">
                      <a14:imgEffect>
                        <a14:backgroundRemoval t="1873" b="98127" l="9043" r="89894">
                          <a14:foregroundMark x1="48404" y1="7491" x2="48404" y2="7491"/>
                          <a14:foregroundMark x1="48404" y1="5618" x2="48404" y2="5618"/>
                          <a14:foregroundMark x1="38298" y1="4494" x2="63298" y2="13858"/>
                          <a14:foregroundMark x1="60106" y1="2996" x2="43617" y2="11985"/>
                          <a14:foregroundMark x1="77660" y1="55431" x2="78723" y2="76404"/>
                          <a14:foregroundMark x1="81383" y1="59925" x2="79255" y2="7228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234564" y="2774641"/>
              <a:ext cx="1021452" cy="1450679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5A37CAEE-843F-41A7-8F12-64DC299387AC}"/>
                </a:ext>
              </a:extLst>
            </p:cNvPr>
            <p:cNvSpPr txBox="1"/>
            <p:nvPr/>
          </p:nvSpPr>
          <p:spPr>
            <a:xfrm>
              <a:off x="6974201" y="3045757"/>
              <a:ext cx="137791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/>
                <a:t>12. Перекись водорода</a:t>
              </a:r>
            </a:p>
          </p:txBody>
        </p:sp>
      </p:grpSp>
      <p:grpSp>
        <p:nvGrpSpPr>
          <p:cNvPr id="1027" name="Группа 1026">
            <a:extLst>
              <a:ext uri="{FF2B5EF4-FFF2-40B4-BE49-F238E27FC236}">
                <a16:creationId xmlns:a16="http://schemas.microsoft.com/office/drawing/2014/main" xmlns="" id="{EB749C36-F57A-42BC-ADD3-F1E2C80CB5C1}"/>
              </a:ext>
            </a:extLst>
          </p:cNvPr>
          <p:cNvGrpSpPr/>
          <p:nvPr/>
        </p:nvGrpSpPr>
        <p:grpSpPr>
          <a:xfrm>
            <a:off x="657621" y="128442"/>
            <a:ext cx="9796388" cy="6545820"/>
            <a:chOff x="657621" y="128442"/>
            <a:chExt cx="9796388" cy="6545820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xmlns="" id="{BCDE8FED-4B06-4C30-8310-23D93A63187C}"/>
                </a:ext>
              </a:extLst>
            </p:cNvPr>
            <p:cNvSpPr/>
            <p:nvPr/>
          </p:nvSpPr>
          <p:spPr>
            <a:xfrm>
              <a:off x="1578194" y="128442"/>
              <a:ext cx="8865504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dirty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pattFill prst="narHorz">
                    <a:fgClr>
                      <a:schemeClr val="accent3"/>
                    </a:fgClr>
                    <a:bgClr>
                      <a:schemeClr val="accent3">
                        <a:lumMod val="40000"/>
                        <a:lumOff val="60000"/>
                      </a:schemeClr>
                    </a:bgClr>
                  </a:patt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</a:rPr>
                <a:t>Что нужно поместить в аптечку?</a:t>
              </a:r>
            </a:p>
          </p:txBody>
        </p:sp>
        <p:grpSp>
          <p:nvGrpSpPr>
            <p:cNvPr id="11" name="Группа 10">
              <a:extLst>
                <a:ext uri="{FF2B5EF4-FFF2-40B4-BE49-F238E27FC236}">
                  <a16:creationId xmlns:a16="http://schemas.microsoft.com/office/drawing/2014/main" xmlns="" id="{DD12DC47-4181-4F52-B02F-373FB6D7C64D}"/>
                </a:ext>
              </a:extLst>
            </p:cNvPr>
            <p:cNvGrpSpPr/>
            <p:nvPr/>
          </p:nvGrpSpPr>
          <p:grpSpPr>
            <a:xfrm>
              <a:off x="1821578" y="1132096"/>
              <a:ext cx="1741581" cy="1676444"/>
              <a:chOff x="1623227" y="1882477"/>
              <a:chExt cx="2740874" cy="2031334"/>
            </a:xfrm>
          </p:grpSpPr>
          <p:pic>
            <p:nvPicPr>
              <p:cNvPr id="9" name="Рисунок 8">
                <a:extLst>
                  <a:ext uri="{FF2B5EF4-FFF2-40B4-BE49-F238E27FC236}">
                    <a16:creationId xmlns:a16="http://schemas.microsoft.com/office/drawing/2014/main" xmlns="" id="{BA7B1C6F-D6A0-4184-9207-4F8BCB69FC4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0" cstate="print">
                <a:extLst>
                  <a:ext uri="{BEBA8EAE-BF5A-486C-A8C5-ECC9F3942E4B}">
                    <a14:imgProps xmlns:a14="http://schemas.microsoft.com/office/drawing/2010/main" xmlns="">
                      <a14:imgLayer r:embed="rId21">
                        <a14:imgEffect>
                          <a14:backgroundRemoval t="7588" b="90000" l="10000" r="90000">
                            <a14:foregroundMark x1="35625" y1="7588" x2="65750" y2="9294"/>
                            <a14:foregroundMark x1="36125" y1="25118" x2="63938" y2="24471"/>
                            <a14:foregroundMark x1="64125" y1="24471" x2="64125" y2="24471"/>
                            <a14:foregroundMark x1="36625" y1="13471" x2="36125" y2="18118"/>
                            <a14:foregroundMark x1="42688" y1="30412" x2="41188" y2="39706"/>
                            <a14:foregroundMark x1="38563" y1="78471" x2="61313" y2="78000"/>
                            <a14:foregroundMark x1="44375" y1="83882" x2="43188" y2="83706"/>
                            <a14:foregroundMark x1="44500" y1="82647" x2="43875" y2="82941"/>
                          </a14:backgroundRemoval>
                        </a14:imgEffect>
                      </a14:imgLayer>
                    </a14:imgProps>
                  </a:ext>
                </a:extLst>
              </a:blip>
              <a:srcRect l="27377" t="3566" r="27816" b="9767"/>
              <a:stretch/>
            </p:blipFill>
            <p:spPr>
              <a:xfrm>
                <a:off x="2617408" y="1882477"/>
                <a:ext cx="752512" cy="1546523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xmlns="" id="{678ACA5F-80A0-4BA1-852F-495BB178AA85}"/>
                  </a:ext>
                </a:extLst>
              </p:cNvPr>
              <p:cNvSpPr txBox="1"/>
              <p:nvPr/>
            </p:nvSpPr>
            <p:spPr>
              <a:xfrm>
                <a:off x="1623227" y="3429001"/>
                <a:ext cx="2740874" cy="484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dirty="0"/>
                  <a:t>2. Фонарик</a:t>
                </a:r>
              </a:p>
            </p:txBody>
          </p:sp>
        </p:grpSp>
        <p:grpSp>
          <p:nvGrpSpPr>
            <p:cNvPr id="19" name="Группа 18">
              <a:extLst>
                <a:ext uri="{FF2B5EF4-FFF2-40B4-BE49-F238E27FC236}">
                  <a16:creationId xmlns:a16="http://schemas.microsoft.com/office/drawing/2014/main" xmlns="" id="{7CED42CF-FD4C-4CFC-88D2-2A5C1017D551}"/>
                </a:ext>
              </a:extLst>
            </p:cNvPr>
            <p:cNvGrpSpPr/>
            <p:nvPr/>
          </p:nvGrpSpPr>
          <p:grpSpPr>
            <a:xfrm>
              <a:off x="657621" y="4919842"/>
              <a:ext cx="2927111" cy="1754420"/>
              <a:chOff x="3446311" y="4870576"/>
              <a:chExt cx="2927111" cy="1754420"/>
            </a:xfrm>
          </p:grpSpPr>
          <p:pic>
            <p:nvPicPr>
              <p:cNvPr id="1026" name="Picture 2" descr="ÐÐ°ÑÑÐ¸Ð½ÐºÐ¸ Ð¿Ð¾ Ð·Ð°Ð¿ÑÐ¾ÑÑ Ð¼ÑÐ»ÑÑÑÑÐ½ÑÐµ Ð±Ð°ÑÐ°ÑÐµÐ¹ÐºÐ¸">
                <a:extLst>
                  <a:ext uri="{FF2B5EF4-FFF2-40B4-BE49-F238E27FC236}">
                    <a16:creationId xmlns:a16="http://schemas.microsoft.com/office/drawing/2014/main" xmlns="" id="{3323916D-4371-4727-909F-37C63F14BE9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2" cstate="print">
                <a:extLst>
                  <a:ext uri="{BEBA8EAE-BF5A-486C-A8C5-ECC9F3942E4B}">
                    <a14:imgProps xmlns:a14="http://schemas.microsoft.com/office/drawing/2010/main" xmlns="">
                      <a14:imgLayer r:embed="rId23">
                        <a14:imgEffect>
                          <a14:backgroundRemoval t="4000" b="94444" l="20000" r="100000">
                            <a14:foregroundMark x1="60000" y1="5556" x2="39556" y2="11778"/>
                            <a14:foregroundMark x1="38000" y1="9778" x2="59333" y2="4222"/>
                            <a14:foregroundMark x1="66889" y1="21333" x2="67111" y2="83111"/>
                            <a14:foregroundMark x1="32000" y1="91778" x2="52000" y2="90000"/>
                            <a14:foregroundMark x1="52000" y1="90000" x2="52667" y2="92889"/>
                            <a14:foregroundMark x1="42222" y1="93778" x2="42222" y2="9444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33627" y="4870576"/>
                <a:ext cx="1393945" cy="13939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id="{1DEF6947-6B79-4C9A-8364-8419A32D4424}"/>
                  </a:ext>
                </a:extLst>
              </p:cNvPr>
              <p:cNvSpPr txBox="1"/>
              <p:nvPr/>
            </p:nvSpPr>
            <p:spPr>
              <a:xfrm>
                <a:off x="3446311" y="6224886"/>
                <a:ext cx="29271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dirty="0"/>
                  <a:t>5. Запасные батарейки</a:t>
                </a:r>
              </a:p>
            </p:txBody>
          </p:sp>
        </p:grpSp>
        <p:grpSp>
          <p:nvGrpSpPr>
            <p:cNvPr id="31" name="Группа 30">
              <a:extLst>
                <a:ext uri="{FF2B5EF4-FFF2-40B4-BE49-F238E27FC236}">
                  <a16:creationId xmlns:a16="http://schemas.microsoft.com/office/drawing/2014/main" xmlns="" id="{621A08AF-9A53-471F-A787-28F05DA3FDE9}"/>
                </a:ext>
              </a:extLst>
            </p:cNvPr>
            <p:cNvGrpSpPr/>
            <p:nvPr/>
          </p:nvGrpSpPr>
          <p:grpSpPr>
            <a:xfrm>
              <a:off x="6697917" y="3979212"/>
              <a:ext cx="1682291" cy="1684388"/>
              <a:chOff x="10311353" y="3826460"/>
              <a:chExt cx="1682291" cy="1684388"/>
            </a:xfrm>
          </p:grpSpPr>
          <p:pic>
            <p:nvPicPr>
              <p:cNvPr id="29" name="Рисунок 28">
                <a:extLst>
                  <a:ext uri="{FF2B5EF4-FFF2-40B4-BE49-F238E27FC236}">
                    <a16:creationId xmlns:a16="http://schemas.microsoft.com/office/drawing/2014/main" xmlns="" id="{C5A1494D-8004-476F-B7BF-C4D86DEAF5E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4" cstate="print">
                <a:extLst>
                  <a:ext uri="{BEBA8EAE-BF5A-486C-A8C5-ECC9F3942E4B}">
                    <a14:imgProps xmlns:a14="http://schemas.microsoft.com/office/drawing/2010/main" xmlns="">
                      <a14:imgLayer r:embed="rId25">
                        <a14:imgEffect>
                          <a14:backgroundRemoval t="9659" b="89773" l="3220" r="95644">
                            <a14:foregroundMark x1="3220" y1="51326" x2="11932" y2="58712"/>
                            <a14:foregroundMark x1="95644" y1="48295" x2="77273" y2="48674"/>
                          </a14:backgroundRemoval>
                        </a14:imgEffect>
                      </a14:imgLayer>
                    </a14:imgProps>
                  </a:ext>
                </a:extLst>
              </a:blip>
              <a:srcRect t="11429" b="11276"/>
              <a:stretch/>
            </p:blipFill>
            <p:spPr>
              <a:xfrm>
                <a:off x="10311353" y="4210516"/>
                <a:ext cx="1682291" cy="1300332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xmlns="" id="{6D319CA9-A6D9-4524-9B25-277A1130CAEA}"/>
                  </a:ext>
                </a:extLst>
              </p:cNvPr>
              <p:cNvSpPr txBox="1"/>
              <p:nvPr/>
            </p:nvSpPr>
            <p:spPr>
              <a:xfrm>
                <a:off x="10439187" y="3826460"/>
                <a:ext cx="142662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dirty="0"/>
                  <a:t>9. Спички</a:t>
                </a:r>
              </a:p>
            </p:txBody>
          </p:sp>
        </p:grpSp>
        <p:grpSp>
          <p:nvGrpSpPr>
            <p:cNvPr id="34" name="Группа 33">
              <a:extLst>
                <a:ext uri="{FF2B5EF4-FFF2-40B4-BE49-F238E27FC236}">
                  <a16:creationId xmlns:a16="http://schemas.microsoft.com/office/drawing/2014/main" xmlns="" id="{C2D238F3-987F-46D1-BA00-DC9AE97F8CC9}"/>
                </a:ext>
              </a:extLst>
            </p:cNvPr>
            <p:cNvGrpSpPr/>
            <p:nvPr/>
          </p:nvGrpSpPr>
          <p:grpSpPr>
            <a:xfrm>
              <a:off x="8488167" y="5297118"/>
              <a:ext cx="1965842" cy="1246482"/>
              <a:chOff x="10226158" y="4673697"/>
              <a:chExt cx="1965842" cy="1246482"/>
            </a:xfrm>
          </p:grpSpPr>
          <p:pic>
            <p:nvPicPr>
              <p:cNvPr id="32" name="Рисунок 31">
                <a:extLst>
                  <a:ext uri="{FF2B5EF4-FFF2-40B4-BE49-F238E27FC236}">
                    <a16:creationId xmlns:a16="http://schemas.microsoft.com/office/drawing/2014/main" xmlns="" id="{89C55E2D-1EDF-4578-BABA-C4AE7DFFCFB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6" cstate="print">
                <a:extLst>
                  <a:ext uri="{BEBA8EAE-BF5A-486C-A8C5-ECC9F3942E4B}">
                    <a14:imgProps xmlns:a14="http://schemas.microsoft.com/office/drawing/2010/main" xmlns="">
                      <a14:imgLayer r:embed="rId27">
                        <a14:imgEffect>
                          <a14:backgroundRemoval t="9896" b="89063" l="6641" r="96875">
                            <a14:backgroundMark x1="10156" y1="60417" x2="80078" y2="75521"/>
                            <a14:backgroundMark x1="71875" y1="73958" x2="85938" y2="76042"/>
                          </a14:backgroundRemoval>
                        </a14:imgEffect>
                      </a14:imgLayer>
                    </a14:imgProps>
                  </a:ext>
                </a:extLst>
              </a:blip>
              <a:srcRect t="19288" b="25089"/>
              <a:stretch/>
            </p:blipFill>
            <p:spPr>
              <a:xfrm rot="1422279">
                <a:off x="10226158" y="5156964"/>
                <a:ext cx="1829519" cy="763215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xmlns="" id="{2526B274-7D83-4D0A-A2FC-62651EF46796}"/>
                  </a:ext>
                </a:extLst>
              </p:cNvPr>
              <p:cNvSpPr txBox="1"/>
              <p:nvPr/>
            </p:nvSpPr>
            <p:spPr>
              <a:xfrm>
                <a:off x="10596243" y="4673697"/>
                <a:ext cx="15957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000" dirty="0"/>
                  <a:t>10. Жвачка</a:t>
                </a:r>
              </a:p>
            </p:txBody>
          </p:sp>
        </p:grpSp>
        <p:grpSp>
          <p:nvGrpSpPr>
            <p:cNvPr id="43" name="Группа 42">
              <a:extLst>
                <a:ext uri="{FF2B5EF4-FFF2-40B4-BE49-F238E27FC236}">
                  <a16:creationId xmlns:a16="http://schemas.microsoft.com/office/drawing/2014/main" xmlns="" id="{52E77B5F-CEE0-407A-868F-087A816B4411}"/>
                </a:ext>
              </a:extLst>
            </p:cNvPr>
            <p:cNvGrpSpPr/>
            <p:nvPr/>
          </p:nvGrpSpPr>
          <p:grpSpPr>
            <a:xfrm>
              <a:off x="8153628" y="3632483"/>
              <a:ext cx="1638917" cy="1508182"/>
              <a:chOff x="10396545" y="1586050"/>
              <a:chExt cx="1638917" cy="1508182"/>
            </a:xfrm>
          </p:grpSpPr>
          <p:pic>
            <p:nvPicPr>
              <p:cNvPr id="41" name="Рисунок 40">
                <a:extLst>
                  <a:ext uri="{FF2B5EF4-FFF2-40B4-BE49-F238E27FC236}">
                    <a16:creationId xmlns:a16="http://schemas.microsoft.com/office/drawing/2014/main" xmlns="" id="{848AD565-17F0-4D54-8E2B-ED707B546D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BEBA8EAE-BF5A-486C-A8C5-ECC9F3942E4B}">
                    <a14:imgProps xmlns:a14="http://schemas.microsoft.com/office/drawing/2010/main" xmlns="">
                      <a14:imgLayer r:embed="rId29">
                        <a14:imgEffect>
                          <a14:backgroundRemoval t="4903" b="94280" l="10000" r="91500">
                            <a14:foregroundMark x1="37750" y1="8478" x2="24750" y2="84168"/>
                            <a14:foregroundMark x1="50375" y1="5005" x2="53125" y2="94280"/>
                            <a14:foregroundMark x1="77500" y1="64760" x2="23125" y2="73136"/>
                            <a14:foregroundMark x1="39875" y1="84780" x2="91500" y2="49438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1077776" y="1946260"/>
                <a:ext cx="938077" cy="1147972"/>
              </a:xfrm>
              <a:prstGeom prst="rect">
                <a:avLst/>
              </a:prstGeom>
            </p:spPr>
          </p:pic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xmlns="" id="{CFB600CB-9733-40C3-A342-9A8D72FC64FD}"/>
                  </a:ext>
                </a:extLst>
              </p:cNvPr>
              <p:cNvSpPr txBox="1"/>
              <p:nvPr/>
            </p:nvSpPr>
            <p:spPr>
              <a:xfrm>
                <a:off x="10396545" y="1586050"/>
                <a:ext cx="16389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dirty="0"/>
                  <a:t>13. Зеркало</a:t>
                </a:r>
              </a:p>
            </p:txBody>
          </p:sp>
        </p:grpSp>
      </p:grpSp>
      <p:grpSp>
        <p:nvGrpSpPr>
          <p:cNvPr id="47" name="Группа 46">
            <a:extLst>
              <a:ext uri="{FF2B5EF4-FFF2-40B4-BE49-F238E27FC236}">
                <a16:creationId xmlns:a16="http://schemas.microsoft.com/office/drawing/2014/main" xmlns="" id="{D1B712CE-FC87-483A-B3AB-B72B2C758DF8}"/>
              </a:ext>
            </a:extLst>
          </p:cNvPr>
          <p:cNvGrpSpPr/>
          <p:nvPr/>
        </p:nvGrpSpPr>
        <p:grpSpPr>
          <a:xfrm>
            <a:off x="9130903" y="2149655"/>
            <a:ext cx="3083911" cy="1061158"/>
            <a:chOff x="6974202" y="877652"/>
            <a:chExt cx="3083911" cy="1061158"/>
          </a:xfrm>
        </p:grpSpPr>
        <p:pic>
          <p:nvPicPr>
            <p:cNvPr id="45" name="Рисунок 44">
              <a:extLst>
                <a:ext uri="{FF2B5EF4-FFF2-40B4-BE49-F238E27FC236}">
                  <a16:creationId xmlns:a16="http://schemas.microsoft.com/office/drawing/2014/main" xmlns="" id="{CF04F19C-274C-4CD0-8E1D-FC864F071F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0" cstate="print">
              <a:extLst>
                <a:ext uri="{BEBA8EAE-BF5A-486C-A8C5-ECC9F3942E4B}">
                  <a14:imgProps xmlns:a14="http://schemas.microsoft.com/office/drawing/2010/main" xmlns="">
                    <a14:imgLayer r:embed="rId31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rcRect t="14931" b="19157"/>
            <a:stretch/>
          </p:blipFill>
          <p:spPr>
            <a:xfrm>
              <a:off x="8532565" y="877652"/>
              <a:ext cx="1525548" cy="1061158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9A720FA3-9CEE-4406-B6AB-E1E25F6A5A71}"/>
                </a:ext>
              </a:extLst>
            </p:cNvPr>
            <p:cNvSpPr txBox="1"/>
            <p:nvPr/>
          </p:nvSpPr>
          <p:spPr>
            <a:xfrm>
              <a:off x="6974202" y="1051772"/>
              <a:ext cx="167882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/>
                <a:t>14. Бинт медицинский</a:t>
              </a:r>
            </a:p>
          </p:txBody>
        </p:sp>
      </p:grpSp>
      <p:grpSp>
        <p:nvGrpSpPr>
          <p:cNvPr id="50" name="Группа 49">
            <a:extLst>
              <a:ext uri="{FF2B5EF4-FFF2-40B4-BE49-F238E27FC236}">
                <a16:creationId xmlns:a16="http://schemas.microsoft.com/office/drawing/2014/main" xmlns="" id="{106F8583-73C5-4562-B7D7-9FA5D9C8B047}"/>
              </a:ext>
            </a:extLst>
          </p:cNvPr>
          <p:cNvGrpSpPr/>
          <p:nvPr/>
        </p:nvGrpSpPr>
        <p:grpSpPr>
          <a:xfrm>
            <a:off x="7097155" y="2782948"/>
            <a:ext cx="2566106" cy="898378"/>
            <a:chOff x="6934424" y="1856155"/>
            <a:chExt cx="2566106" cy="898378"/>
          </a:xfrm>
        </p:grpSpPr>
        <p:pic>
          <p:nvPicPr>
            <p:cNvPr id="48" name="Рисунок 47">
              <a:extLst>
                <a:ext uri="{FF2B5EF4-FFF2-40B4-BE49-F238E27FC236}">
                  <a16:creationId xmlns:a16="http://schemas.microsoft.com/office/drawing/2014/main" xmlns="" id="{C8EF2A14-DA37-49F0-AC3B-87C089C5E0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BEBA8EAE-BF5A-486C-A8C5-ECC9F3942E4B}">
                  <a14:imgProps xmlns:a14="http://schemas.microsoft.com/office/drawing/2010/main" xmlns="">
                    <a14:imgLayer r:embed="rId33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934424" y="1856155"/>
              <a:ext cx="1525548" cy="898378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A97977F1-4777-401C-977D-932C299A1959}"/>
                </a:ext>
              </a:extLst>
            </p:cNvPr>
            <p:cNvSpPr txBox="1"/>
            <p:nvPr/>
          </p:nvSpPr>
          <p:spPr>
            <a:xfrm>
              <a:off x="8371224" y="2052629"/>
              <a:ext cx="11293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/>
                <a:t>15. Мел</a:t>
              </a:r>
            </a:p>
          </p:txBody>
        </p:sp>
      </p:grpSp>
      <p:grpSp>
        <p:nvGrpSpPr>
          <p:cNvPr id="54" name="Группа 53">
            <a:extLst>
              <a:ext uri="{FF2B5EF4-FFF2-40B4-BE49-F238E27FC236}">
                <a16:creationId xmlns:a16="http://schemas.microsoft.com/office/drawing/2014/main" xmlns="" id="{01D709C7-E130-455C-B059-D053407B1F6E}"/>
              </a:ext>
            </a:extLst>
          </p:cNvPr>
          <p:cNvGrpSpPr/>
          <p:nvPr/>
        </p:nvGrpSpPr>
        <p:grpSpPr>
          <a:xfrm>
            <a:off x="9098608" y="425105"/>
            <a:ext cx="2643279" cy="1595758"/>
            <a:chOff x="9098608" y="425105"/>
            <a:chExt cx="2643279" cy="1595758"/>
          </a:xfrm>
        </p:grpSpPr>
        <p:pic>
          <p:nvPicPr>
            <p:cNvPr id="51" name="Рисунок 50">
              <a:extLst>
                <a:ext uri="{FF2B5EF4-FFF2-40B4-BE49-F238E27FC236}">
                  <a16:creationId xmlns:a16="http://schemas.microsoft.com/office/drawing/2014/main" xmlns="" id="{C1E8BF7E-7573-44CA-8B7A-2BB3192022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 cstate="print">
              <a:extLst>
                <a:ext uri="{BEBA8EAE-BF5A-486C-A8C5-ECC9F3942E4B}">
                  <a14:imgProps xmlns:a14="http://schemas.microsoft.com/office/drawing/2010/main" xmlns="">
                    <a14:imgLayer r:embed="rId35">
                      <a14:imgEffect>
                        <a14:backgroundRemoval t="4375" b="100000" l="5423" r="97397">
                          <a14:foregroundMark x1="19523" y1="96125" x2="10195" y2="84250"/>
                          <a14:foregroundMark x1="16269" y1="92250" x2="10846" y2="90000"/>
                          <a14:foregroundMark x1="10846" y1="89375" x2="13883" y2="76125"/>
                          <a14:foregroundMark x1="30369" y1="7375" x2="69848" y2="11000"/>
                          <a14:foregroundMark x1="19740" y1="7125" x2="36876" y2="16875"/>
                          <a14:foregroundMark x1="84816" y1="10250" x2="41215" y2="6500"/>
                          <a14:foregroundMark x1="89371" y1="11625" x2="87419" y2="2875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822331" y="425105"/>
              <a:ext cx="919556" cy="1595758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7E5F7052-BB38-461C-B07E-F3A3C7CE905F}"/>
                </a:ext>
              </a:extLst>
            </p:cNvPr>
            <p:cNvSpPr txBox="1"/>
            <p:nvPr/>
          </p:nvSpPr>
          <p:spPr>
            <a:xfrm>
              <a:off x="9098608" y="1013265"/>
              <a:ext cx="18748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/>
                <a:t>16. Вата медицинская</a:t>
              </a:r>
            </a:p>
          </p:txBody>
        </p:sp>
      </p:grpSp>
      <p:grpSp>
        <p:nvGrpSpPr>
          <p:cNvPr id="56" name="Группа 55">
            <a:extLst>
              <a:ext uri="{FF2B5EF4-FFF2-40B4-BE49-F238E27FC236}">
                <a16:creationId xmlns:a16="http://schemas.microsoft.com/office/drawing/2014/main" xmlns="" id="{EC86D6AB-0268-4E3A-B81C-1C6F8BF14AE3}"/>
              </a:ext>
            </a:extLst>
          </p:cNvPr>
          <p:cNvGrpSpPr/>
          <p:nvPr/>
        </p:nvGrpSpPr>
        <p:grpSpPr>
          <a:xfrm>
            <a:off x="6347665" y="594292"/>
            <a:ext cx="2593922" cy="2133906"/>
            <a:chOff x="6347665" y="626272"/>
            <a:chExt cx="2593922" cy="2133906"/>
          </a:xfrm>
        </p:grpSpPr>
        <p:pic>
          <p:nvPicPr>
            <p:cNvPr id="52" name="Рисунок 51">
              <a:extLst>
                <a:ext uri="{FF2B5EF4-FFF2-40B4-BE49-F238E27FC236}">
                  <a16:creationId xmlns:a16="http://schemas.microsoft.com/office/drawing/2014/main" xmlns="" id="{110F6AF0-6371-4753-B187-B0FB4D6CDD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6" cstate="print">
              <a:extLst>
                <a:ext uri="{BEBA8EAE-BF5A-486C-A8C5-ECC9F3942E4B}">
                  <a14:imgProps xmlns:a14="http://schemas.microsoft.com/office/drawing/2010/main" xmlns="">
                    <a14:imgLayer r:embed="rId37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rcRect l="36508" r="28538"/>
            <a:stretch/>
          </p:blipFill>
          <p:spPr>
            <a:xfrm>
              <a:off x="8195697" y="626272"/>
              <a:ext cx="745890" cy="2133906"/>
            </a:xfrm>
            <a:prstGeom prst="rect">
              <a:avLst/>
            </a:prstGeom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12944A65-C974-472A-9194-61EF9B40A81B}"/>
                </a:ext>
              </a:extLst>
            </p:cNvPr>
            <p:cNvSpPr txBox="1"/>
            <p:nvPr/>
          </p:nvSpPr>
          <p:spPr>
            <a:xfrm>
              <a:off x="6347665" y="1437356"/>
              <a:ext cx="19723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/>
                <a:t>17. Уксусная кислота</a:t>
              </a:r>
            </a:p>
          </p:txBody>
        </p:sp>
      </p:grpSp>
      <p:grpSp>
        <p:nvGrpSpPr>
          <p:cNvPr id="60" name="Группа 59">
            <a:extLst>
              <a:ext uri="{FF2B5EF4-FFF2-40B4-BE49-F238E27FC236}">
                <a16:creationId xmlns:a16="http://schemas.microsoft.com/office/drawing/2014/main" xmlns="" id="{BEACD917-BE48-4AF4-8463-EB22F70F0706}"/>
              </a:ext>
            </a:extLst>
          </p:cNvPr>
          <p:cNvGrpSpPr/>
          <p:nvPr/>
        </p:nvGrpSpPr>
        <p:grpSpPr>
          <a:xfrm>
            <a:off x="3673868" y="914275"/>
            <a:ext cx="2407954" cy="1393269"/>
            <a:chOff x="3673868" y="914275"/>
            <a:chExt cx="2407954" cy="1393269"/>
          </a:xfrm>
        </p:grpSpPr>
        <p:pic>
          <p:nvPicPr>
            <p:cNvPr id="57" name="Рисунок 56">
              <a:extLst>
                <a:ext uri="{FF2B5EF4-FFF2-40B4-BE49-F238E27FC236}">
                  <a16:creationId xmlns:a16="http://schemas.microsoft.com/office/drawing/2014/main" xmlns="" id="{2F7A0E8B-432D-41D7-BB9A-1F31B82FC9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8" cstate="print">
              <a:extLst>
                <a:ext uri="{BEBA8EAE-BF5A-486C-A8C5-ECC9F3942E4B}">
                  <a14:imgProps xmlns:a14="http://schemas.microsoft.com/office/drawing/2010/main" xmlns="">
                    <a14:imgLayer r:embed="rId39">
                      <a14:imgEffect>
                        <a14:backgroundRemoval t="2875" b="98768" l="10000" r="90000">
                          <a14:foregroundMark x1="48667" y1="42505" x2="54333" y2="71253"/>
                          <a14:foregroundMark x1="47667" y1="8624" x2="50667" y2="34497"/>
                          <a14:foregroundMark x1="34667" y1="11294" x2="61333" y2="11294"/>
                          <a14:foregroundMark x1="61333" y1="6571" x2="34667" y2="6982"/>
                        </a14:backgroundRemoval>
                      </a14:imgEffect>
                    </a14:imgLayer>
                  </a14:imgProps>
                </a:ext>
              </a:extLst>
            </a:blip>
            <a:srcRect l="12567" r="10503"/>
            <a:stretch/>
          </p:blipFill>
          <p:spPr>
            <a:xfrm>
              <a:off x="5421547" y="914275"/>
              <a:ext cx="660275" cy="1393269"/>
            </a:xfrm>
            <a:prstGeom prst="rect">
              <a:avLst/>
            </a:prstGeom>
          </p:spPr>
        </p:pic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AC358E6F-1E4B-42B6-AC1B-4521F12F894D}"/>
                </a:ext>
              </a:extLst>
            </p:cNvPr>
            <p:cNvSpPr txBox="1"/>
            <p:nvPr/>
          </p:nvSpPr>
          <p:spPr>
            <a:xfrm>
              <a:off x="3673868" y="1234002"/>
              <a:ext cx="182763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/>
                <a:t>18. Спирт медицинский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923856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3.7037E-7 L 0.31836 0.184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11" y="9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2.59259E-6 L 0.38112 -0.0099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49" y="-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2.22222E-6 L 0.21315 -0.0458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51" y="-2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0.1694 -0.2597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64" y="-12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L -0.00807 -0.2606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" y="-13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4.44444E-6 L -0.13568 -0.40348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84" y="-20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85185E-6 L -0.41927 -0.3342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64" y="-16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4.44444E-6 L -0.42226 -0.0625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20" y="-3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7.40741E-7 L -0.497 0.17639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57" y="88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3.7037E-6 L -0.22161 0.13264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81" y="6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7.40741E-7 L -0.45495 0.33125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747" y="16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L -0.21666 0.28264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33" y="14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6 L 0.00039 0.28635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14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7388" y="352062"/>
            <a:ext cx="10515600" cy="6296932"/>
          </a:xfrm>
        </p:spPr>
        <p:txBody>
          <a:bodyPr>
            <a:normAutofit/>
          </a:bodyPr>
          <a:lstStyle/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домашней аптечке должны быть: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Раствор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аммиака 10%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Бриллиантовый зеленый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Экстракт валерианы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Горчичники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Спиртовой настой йода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Активированный уголь.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Раствор перекиси водорода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Бинт медицинский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Вата медицинская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DD710E48-BC9E-4AA1-9AB4-8DDAB474E389}"/>
              </a:ext>
            </a:extLst>
          </p:cNvPr>
          <p:cNvGrpSpPr/>
          <p:nvPr/>
        </p:nvGrpSpPr>
        <p:grpSpPr>
          <a:xfrm>
            <a:off x="5731368" y="1879090"/>
            <a:ext cx="5210853" cy="4553805"/>
            <a:chOff x="5731368" y="1879090"/>
            <a:chExt cx="5210853" cy="4553805"/>
          </a:xfrm>
        </p:grpSpPr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xmlns="" id="{2654EB84-C528-4637-9EF6-22C76A7B88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70728" y="3495766"/>
              <a:ext cx="3371493" cy="2937129"/>
            </a:xfrm>
            <a:prstGeom prst="rect">
              <a:avLst/>
            </a:prstGeom>
          </p:spPr>
        </p:pic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xmlns="" id="{F627A6DC-2FB7-4F55-8AF3-F1CF8EDC6F6F}"/>
                </a:ext>
              </a:extLst>
            </p:cNvPr>
            <p:cNvSpPr/>
            <p:nvPr/>
          </p:nvSpPr>
          <p:spPr>
            <a:xfrm>
              <a:off x="5731368" y="1879090"/>
              <a:ext cx="184731" cy="1862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endParaRPr lang="ru-RU" sz="115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94</Words>
  <Application>Microsoft Office PowerPoint</Application>
  <PresentationFormat>Произвольный</PresentationFormat>
  <Paragraphs>24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Собери домашнюю аптечку из предложенных компонентов</vt:lpstr>
      <vt:lpstr>Слайд 2</vt:lpstr>
      <vt:lpstr>В домашней аптечке должны быть: Раствор аммиака 10%  Бриллиантовый зеленый Экстракт валерианы Горчичники Спиртовой настой йода Активированный уголь.  Раствор перекиси водорода  Бинт медицинский  Вата медицинская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учитель_2</cp:lastModifiedBy>
  <cp:revision>13</cp:revision>
  <dcterms:created xsi:type="dcterms:W3CDTF">2018-04-07T11:51:17Z</dcterms:created>
  <dcterms:modified xsi:type="dcterms:W3CDTF">2018-04-09T04:51:55Z</dcterms:modified>
</cp:coreProperties>
</file>