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72" r:id="rId2"/>
    <p:sldId id="258" r:id="rId3"/>
    <p:sldId id="269" r:id="rId4"/>
    <p:sldId id="266" r:id="rId5"/>
    <p:sldId id="261" r:id="rId6"/>
    <p:sldId id="268" r:id="rId7"/>
    <p:sldId id="262" r:id="rId8"/>
    <p:sldId id="263" r:id="rId9"/>
    <p:sldId id="271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2634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3B8E9A-25EB-4A60-B8FD-42D12436B75A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A1817-B86F-4AE1-8242-D95D06245C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242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1817-B86F-4AE1-8242-D95D06245CD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375862B-6C5F-400C-A15A-6CAB004B5C7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99A474F-275E-4C9E-85E3-71FE6DE4C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862B-6C5F-400C-A15A-6CAB004B5C7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74F-275E-4C9E-85E3-71FE6DE4C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862B-6C5F-400C-A15A-6CAB004B5C7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74F-275E-4C9E-85E3-71FE6DE4C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862B-6C5F-400C-A15A-6CAB004B5C7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74F-275E-4C9E-85E3-71FE6DE4C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862B-6C5F-400C-A15A-6CAB004B5C7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74F-275E-4C9E-85E3-71FE6DE4C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862B-6C5F-400C-A15A-6CAB004B5C7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74F-275E-4C9E-85E3-71FE6DE4C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75862B-6C5F-400C-A15A-6CAB004B5C7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9A474F-275E-4C9E-85E3-71FE6DE4C1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375862B-6C5F-400C-A15A-6CAB004B5C7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D99A474F-275E-4C9E-85E3-71FE6DE4C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862B-6C5F-400C-A15A-6CAB004B5C7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74F-275E-4C9E-85E3-71FE6DE4C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862B-6C5F-400C-A15A-6CAB004B5C7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74F-275E-4C9E-85E3-71FE6DE4C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862B-6C5F-400C-A15A-6CAB004B5C7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74F-275E-4C9E-85E3-71FE6DE4C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375862B-6C5F-400C-A15A-6CAB004B5C7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99A474F-275E-4C9E-85E3-71FE6DE4C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04664"/>
            <a:ext cx="8458200" cy="3467249"/>
          </a:xfrm>
        </p:spPr>
        <p:txBody>
          <a:bodyPr/>
          <a:lstStyle/>
          <a:p>
            <a:r>
              <a:rPr lang="ru-RU" dirty="0" smtClean="0"/>
              <a:t>Урок окружающего мира Семейный бюджет.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Составила: Соколова Светлана  Александровна, учитель начальных классов МБОУ СОШ№ 1г.Долинска Сахалинской области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53977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Домашняя работа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442520" cy="5616624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109728" indent="0">
              <a:buNone/>
            </a:pPr>
            <a:endParaRPr lang="ru-RU" sz="2800" b="1" dirty="0" smtClean="0">
              <a:solidFill>
                <a:srgbClr val="FF0000"/>
              </a:solidFill>
            </a:endParaRPr>
          </a:p>
          <a:p>
            <a:pPr marL="109728" indent="0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109728" indent="0">
              <a:buNone/>
            </a:pPr>
            <a:endParaRPr lang="ru-RU" sz="2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5100" b="1" dirty="0" smtClean="0">
                <a:solidFill>
                  <a:srgbClr val="FF0000"/>
                </a:solidFill>
              </a:rPr>
              <a:t>               </a:t>
            </a:r>
            <a:r>
              <a:rPr lang="ru-RU" sz="5100" b="1" dirty="0" smtClean="0">
                <a:solidFill>
                  <a:srgbClr val="7030A0"/>
                </a:solidFill>
              </a:rPr>
              <a:t>Благодарю за урок!</a:t>
            </a:r>
            <a:endParaRPr lang="ru-RU" sz="5100" dirty="0">
              <a:solidFill>
                <a:srgbClr val="7030A0"/>
              </a:solidFill>
            </a:endParaRPr>
          </a:p>
        </p:txBody>
      </p:sp>
      <p:pic>
        <p:nvPicPr>
          <p:cNvPr id="4" name="Содержимое 4" descr="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2276872"/>
            <a:ext cx="1872208" cy="2012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67944" y="5157192"/>
            <a:ext cx="165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Мо</a:t>
            </a:r>
            <a:r>
              <a:rPr lang="ru-RU" dirty="0" smtClean="0">
                <a:solidFill>
                  <a:srgbClr val="FF0000"/>
                </a:solidFill>
              </a:rPr>
              <a:t>лодцы!!!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71600" y="3645024"/>
            <a:ext cx="7620000" cy="10367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Нажить много денег - храбрость; сохранить их – мудрость, а умело расходовать – искусство».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Бертольд Авербах.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body" idx="1"/>
          </p:nvPr>
        </p:nvSpPr>
        <p:spPr>
          <a:xfrm>
            <a:off x="3491880" y="4365104"/>
            <a:ext cx="5002833" cy="158417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3888" y="6488668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2016 год</a:t>
            </a:r>
            <a:endParaRPr lang="ru-RU" dirty="0"/>
          </a:p>
        </p:txBody>
      </p:sp>
      <p:pic>
        <p:nvPicPr>
          <p:cNvPr id="3073" name="Picture 1" descr="C:\Users\1\Desktop\налич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645024"/>
            <a:ext cx="2339752" cy="22768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Семейный бюджет.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Цель урока:</a:t>
            </a:r>
          </a:p>
          <a:p>
            <a:pPr>
              <a:buNone/>
            </a:pPr>
            <a:r>
              <a:rPr lang="ru-RU" dirty="0" smtClean="0"/>
              <a:t>1.Узнать, что такое семейный бюджет, из чего он складывается..</a:t>
            </a:r>
          </a:p>
          <a:p>
            <a:pPr>
              <a:buNone/>
            </a:pPr>
            <a:r>
              <a:rPr lang="ru-RU" dirty="0" smtClean="0"/>
              <a:t>2.Учиться анализировать и объяснять, как ведется хозяйство семьи.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6" name="Picture 2" descr="C:\Users\Макс\Desktop\урок на конкурс фгос в моей практике\п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149080"/>
            <a:ext cx="4067944" cy="2708920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>
          <a:xfrm>
            <a:off x="1763688" y="1674694"/>
            <a:ext cx="5472608" cy="4778642"/>
          </a:xfrm>
        </p:spPr>
      </p:pic>
      <p:sp>
        <p:nvSpPr>
          <p:cNvPr id="3" name="Прямоугольник 2"/>
          <p:cNvSpPr/>
          <p:nvPr/>
        </p:nvSpPr>
        <p:spPr>
          <a:xfrm>
            <a:off x="1835696" y="260648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</a:rPr>
              <a:t>Вспомните  схему</a:t>
            </a:r>
          </a:p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</a:rPr>
              <a:t> бюджета государства.</a:t>
            </a:r>
            <a:endParaRPr lang="ru-RU" sz="32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Семейный бюджет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2276872"/>
            <a:ext cx="3534160" cy="864096"/>
          </a:xfrm>
        </p:spPr>
        <p:txBody>
          <a:bodyPr>
            <a:noAutofit/>
          </a:bodyPr>
          <a:lstStyle/>
          <a:p>
            <a:r>
              <a:rPr lang="ru-RU" sz="6000" dirty="0" smtClean="0"/>
              <a:t>Доходы</a:t>
            </a:r>
            <a:endParaRPr lang="ru-RU" sz="6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32040" y="2204864"/>
            <a:ext cx="3822192" cy="1008112"/>
          </a:xfrm>
        </p:spPr>
        <p:txBody>
          <a:bodyPr>
            <a:noAutofit/>
          </a:bodyPr>
          <a:lstStyle/>
          <a:p>
            <a:r>
              <a:rPr lang="ru-RU" sz="6000" dirty="0" smtClean="0"/>
              <a:t>Расходы</a:t>
            </a:r>
            <a:endParaRPr lang="ru-RU" sz="60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09600" y="3573016"/>
            <a:ext cx="3886200" cy="2446784"/>
          </a:xfrm>
        </p:spPr>
        <p:txBody>
          <a:bodyPr>
            <a:normAutofit/>
          </a:bodyPr>
          <a:lstStyle/>
          <a:p>
            <a:r>
              <a:rPr lang="ru-RU" dirty="0" smtClean="0"/>
              <a:t>Зарплата папы +</a:t>
            </a:r>
          </a:p>
          <a:p>
            <a:r>
              <a:rPr lang="ru-RU" dirty="0" smtClean="0"/>
              <a:t>Зарплата мамы+</a:t>
            </a:r>
          </a:p>
          <a:p>
            <a:r>
              <a:rPr lang="ru-RU" dirty="0" smtClean="0"/>
              <a:t>Стипендия сына+</a:t>
            </a:r>
          </a:p>
          <a:p>
            <a:r>
              <a:rPr lang="ru-RU" dirty="0" smtClean="0"/>
              <a:t>Пенсия дедушки+ </a:t>
            </a:r>
          </a:p>
          <a:p>
            <a:r>
              <a:rPr lang="ru-RU" dirty="0" smtClean="0"/>
              <a:t>Пенсия бабушки +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00600" y="3573016"/>
            <a:ext cx="3886200" cy="2446784"/>
          </a:xfrm>
        </p:spPr>
        <p:txBody>
          <a:bodyPr>
            <a:normAutofit/>
          </a:bodyPr>
          <a:lstStyle/>
          <a:p>
            <a:r>
              <a:rPr lang="ru-RU" dirty="0" smtClean="0"/>
              <a:t>Расходы на питание</a:t>
            </a:r>
          </a:p>
          <a:p>
            <a:r>
              <a:rPr lang="ru-RU" dirty="0" smtClean="0"/>
              <a:t>Расходы на одежду</a:t>
            </a:r>
          </a:p>
          <a:p>
            <a:r>
              <a:rPr lang="ru-RU" dirty="0" smtClean="0"/>
              <a:t>Расходы на оплату жилья</a:t>
            </a:r>
          </a:p>
          <a:p>
            <a:r>
              <a:rPr lang="ru-RU" dirty="0" smtClean="0"/>
              <a:t>Расходы на транспорт</a:t>
            </a:r>
          </a:p>
          <a:p>
            <a:r>
              <a:rPr lang="ru-RU" dirty="0" smtClean="0"/>
              <a:t>Расходы на обучение</a:t>
            </a:r>
          </a:p>
          <a:p>
            <a:r>
              <a:rPr lang="ru-RU" dirty="0" smtClean="0"/>
              <a:t>Расходы на лечение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4842299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4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Семейный бюджет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Доход семьи -это те деньги, которые зарабатывают и получают члены семьи.</a:t>
            </a:r>
          </a:p>
          <a:p>
            <a:r>
              <a:rPr lang="ru-RU" sz="3600" dirty="0" smtClean="0"/>
              <a:t>Расход семьи- траты на самые разные товары и услуги.</a:t>
            </a:r>
          </a:p>
          <a:p>
            <a:r>
              <a:rPr lang="ru-RU" sz="3600" dirty="0" smtClean="0"/>
              <a:t>Семейный бюджет-это план доходов и расходов семьи.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План семейного бюджета</a:t>
            </a:r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556792"/>
            <a:ext cx="8784976" cy="4824536"/>
          </a:xfrm>
        </p:spPr>
      </p:pic>
      <p:cxnSp>
        <p:nvCxnSpPr>
          <p:cNvPr id="23" name="Прямая со стрелкой 22"/>
          <p:cNvCxnSpPr/>
          <p:nvPr/>
        </p:nvCxnSpPr>
        <p:spPr>
          <a:xfrm flipH="1" flipV="1">
            <a:off x="2771800" y="2276872"/>
            <a:ext cx="100811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4427984" y="2636912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4860032" y="2564904"/>
            <a:ext cx="100811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004048" y="3645024"/>
            <a:ext cx="93610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2915816" y="3645024"/>
            <a:ext cx="86409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4932040" y="3284984"/>
            <a:ext cx="936104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5148064" y="4581128"/>
            <a:ext cx="79208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4788024" y="4869160"/>
            <a:ext cx="1224136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4283968" y="4869160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H="1">
            <a:off x="2843808" y="4725144"/>
            <a:ext cx="79208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>
            <a:off x="2915816" y="4581128"/>
            <a:ext cx="576064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H="1" flipV="1">
            <a:off x="2843808" y="3284984"/>
            <a:ext cx="720080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</a:rPr>
              <a:t>Вывод по уроку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16387" name="Содержимое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252118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endParaRPr lang="ru-RU" sz="3900" dirty="0" smtClean="0"/>
          </a:p>
          <a:p>
            <a:pPr eaLnBrk="1" hangingPunct="1">
              <a:buNone/>
            </a:pPr>
            <a:r>
              <a:rPr lang="ru-RU" sz="3900" dirty="0" smtClean="0"/>
              <a:t>Для того чтобы правильно вести домашнее хозяйство, нужен план доходов и расходов - семейный бюджет.</a:t>
            </a:r>
          </a:p>
          <a:p>
            <a:pPr eaLnBrk="1" hangingPunct="1">
              <a:buNone/>
            </a:pPr>
            <a:endParaRPr lang="ru-RU" sz="3900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16389" name="TextBox 6"/>
          <p:cNvSpPr txBox="1">
            <a:spLocks noChangeArrowheads="1"/>
          </p:cNvSpPr>
          <p:nvPr/>
        </p:nvSpPr>
        <p:spPr bwMode="auto">
          <a:xfrm>
            <a:off x="1979712" y="5995988"/>
            <a:ext cx="52863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 b="1" dirty="0">
              <a:solidFill>
                <a:srgbClr val="FF0000"/>
              </a:solidFill>
            </a:endParaRPr>
          </a:p>
          <a:p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Выскажи своё мнение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Сегодня на уроке я узнал…</a:t>
            </a:r>
          </a:p>
          <a:p>
            <a:r>
              <a:rPr lang="ru-RU" sz="4000" dirty="0" smtClean="0"/>
              <a:t>Мне это пригодится…</a:t>
            </a:r>
          </a:p>
          <a:p>
            <a:r>
              <a:rPr lang="ru-RU" sz="4000" dirty="0" smtClean="0"/>
              <a:t>Самым интересным для меня было</a:t>
            </a:r>
            <a:r>
              <a:rPr lang="ru-RU" sz="3200" dirty="0" smtClean="0"/>
              <a:t>…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828</TotalTime>
  <Words>200</Words>
  <Application>Microsoft Office PowerPoint</Application>
  <PresentationFormat>Экран (4:3)</PresentationFormat>
  <Paragraphs>45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Городская</vt:lpstr>
      <vt:lpstr>Урок окружающего мира Семейный бюджет.</vt:lpstr>
      <vt:lpstr>Нажить много денег - храбрость; сохранить их – мудрость, а умело расходовать – искусство». Бертольд Авербах. </vt:lpstr>
      <vt:lpstr>Семейный бюджет.</vt:lpstr>
      <vt:lpstr>Презентация PowerPoint</vt:lpstr>
      <vt:lpstr>         Семейный бюджет</vt:lpstr>
      <vt:lpstr>Семейный бюджет </vt:lpstr>
      <vt:lpstr>План семейного бюджета</vt:lpstr>
      <vt:lpstr>Вывод по уроку </vt:lpstr>
      <vt:lpstr>Выскажи своё мнение</vt:lpstr>
      <vt:lpstr>Домашняя работа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</dc:creator>
  <cp:lastModifiedBy>Admin</cp:lastModifiedBy>
  <cp:revision>75</cp:revision>
  <dcterms:created xsi:type="dcterms:W3CDTF">2014-12-07T06:17:06Z</dcterms:created>
  <dcterms:modified xsi:type="dcterms:W3CDTF">2021-04-15T07:17:25Z</dcterms:modified>
</cp:coreProperties>
</file>