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  <p:sldId id="262" r:id="rId5"/>
    <p:sldId id="264" r:id="rId6"/>
    <p:sldId id="263" r:id="rId7"/>
    <p:sldId id="265" r:id="rId8"/>
    <p:sldId id="266" r:id="rId9"/>
    <p:sldId id="267" r:id="rId10"/>
    <p:sldId id="269" r:id="rId11"/>
    <p:sldId id="268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microsoft.com/office/2007/relationships/hdphoto" Target="../media/hdphoto7.wdp"/><Relationship Id="rId4" Type="http://schemas.openxmlformats.org/officeDocument/2006/relationships/image" Target="../media/image16.jpeg"/><Relationship Id="rId9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hdphoto" Target="../media/hdphoto10.wdp"/><Relationship Id="rId7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&amp;Zcy;&amp;icy;&amp;mcy;&amp;acy;, &amp;lcy;&amp;iecy;&amp;scy;, &amp;dcy;&amp;iecy;&amp;rcy;&amp;iecy;&amp;vcy;&amp;softcy;&amp;yacy;, &amp;scy;&amp;ncy;&amp;iecy;&amp;gcy;, &amp;fcy;&amp;ocy;&amp;tcy;&amp;ocy;, &amp;ocy;&amp;bcy;&amp;ocy;&amp;icy; &amp;dcy;&amp;lcy;&amp;yacy; &amp;rcy;&amp;acy;&amp;bcy;&amp;ocy;&amp;chcy;&amp;iecy;&amp;gcy;&amp;ocy; &amp;scy;&amp;tcy;&amp;ocy;&amp;lcy;&amp;acy;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Music\medved-v-zimnem-lesu-620x38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8643934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 Игра«Кто лишний» </a:t>
            </a:r>
            <a:endParaRPr lang="ru-RU" dirty="0"/>
          </a:p>
        </p:txBody>
      </p:sp>
      <p:pic>
        <p:nvPicPr>
          <p:cNvPr id="25602" name="Picture 2" descr="C:\Users\user\Music\1703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7158" y="1214422"/>
            <a:ext cx="3571900" cy="2500330"/>
          </a:xfrm>
          <a:prstGeom prst="rect">
            <a:avLst/>
          </a:prstGeom>
          <a:noFill/>
        </p:spPr>
      </p:pic>
      <p:pic>
        <p:nvPicPr>
          <p:cNvPr id="25603" name="Picture 3" descr="C:\Users\user\Music\owls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14876" y="1214422"/>
            <a:ext cx="4000496" cy="2500330"/>
          </a:xfrm>
          <a:prstGeom prst="rect">
            <a:avLst/>
          </a:prstGeom>
          <a:noFill/>
        </p:spPr>
      </p:pic>
      <p:pic>
        <p:nvPicPr>
          <p:cNvPr id="25606" name="Picture 6" descr="C:\Users\user\Music\photo_lisy_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7158" y="4071942"/>
            <a:ext cx="3571900" cy="2500330"/>
          </a:xfrm>
          <a:prstGeom prst="rect">
            <a:avLst/>
          </a:prstGeom>
          <a:noFill/>
        </p:spPr>
      </p:pic>
      <p:pic>
        <p:nvPicPr>
          <p:cNvPr id="25607" name="Picture 7" descr="C:\Users\user\Music\морда19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14876" y="4071942"/>
            <a:ext cx="4046621" cy="2535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user\Music\5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71472" y="500042"/>
            <a:ext cx="3571900" cy="2787650"/>
          </a:xfrm>
          <a:prstGeom prst="rect">
            <a:avLst/>
          </a:prstGeom>
          <a:noFill/>
        </p:spPr>
      </p:pic>
      <p:pic>
        <p:nvPicPr>
          <p:cNvPr id="27651" name="Picture 3" descr="C:\Users\user\Music\Wolfs_0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428604"/>
            <a:ext cx="3690004" cy="2786082"/>
          </a:xfrm>
          <a:prstGeom prst="rect">
            <a:avLst/>
          </a:prstGeom>
          <a:noFill/>
        </p:spPr>
      </p:pic>
      <p:pic>
        <p:nvPicPr>
          <p:cNvPr id="27652" name="Picture 4" descr="C:\Users\user\Music\1292870224_0_2275f_f578765c_xl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71472" y="3571876"/>
            <a:ext cx="3571900" cy="2786058"/>
          </a:xfrm>
          <a:prstGeom prst="rect">
            <a:avLst/>
          </a:prstGeom>
          <a:noFill/>
        </p:spPr>
      </p:pic>
      <p:pic>
        <p:nvPicPr>
          <p:cNvPr id="27653" name="Picture 5" descr="C:\Users\user\Music\losi_foto_01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86314" y="3571876"/>
            <a:ext cx="3760028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user\Music\i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user\Music\Rosemary-Millette-2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9512" y="188925"/>
            <a:ext cx="8750206" cy="63833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Music\skazki-pro-lisu-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3357586" cy="3214709"/>
          </a:xfrm>
          <a:prstGeom prst="rect">
            <a:avLst/>
          </a:prstGeom>
          <a:noFill/>
        </p:spPr>
      </p:pic>
      <p:pic>
        <p:nvPicPr>
          <p:cNvPr id="19459" name="Picture 3" descr="C:\Users\user\Music\skazki-pro-lis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57166"/>
            <a:ext cx="3571900" cy="3214686"/>
          </a:xfrm>
          <a:prstGeom prst="rect">
            <a:avLst/>
          </a:prstGeom>
          <a:noFill/>
        </p:spPr>
      </p:pic>
      <p:pic>
        <p:nvPicPr>
          <p:cNvPr id="19460" name="Picture 4" descr="C:\Users\user\Music\zi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643314"/>
            <a:ext cx="3357586" cy="3000396"/>
          </a:xfrm>
          <a:prstGeom prst="rect">
            <a:avLst/>
          </a:prstGeom>
          <a:noFill/>
        </p:spPr>
      </p:pic>
      <p:pic>
        <p:nvPicPr>
          <p:cNvPr id="19461" name="Picture 5" descr="C:\Users\user\Music\русская-народная_сказка_Кот_лиса_и_петух_1ф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9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86314" y="3643314"/>
            <a:ext cx="3571900" cy="30127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AppData\Local\Temp\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6215067" cy="6000792"/>
          </a:xfrm>
          <a:prstGeom prst="rect">
            <a:avLst/>
          </a:prstGeom>
          <a:noFill/>
        </p:spPr>
      </p:pic>
      <p:pic>
        <p:nvPicPr>
          <p:cNvPr id="6" name="Рисунок 5" descr="http://kladraz.ru/upload/blogs/4971_30aef8e4b24566494c577cbba5c978d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143116"/>
            <a:ext cx="4530440" cy="431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C:\Users\user\Music\zaycy_kartinki_foto_0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kladraz.ru/upload/blogs/4971_0b5d9f21af0c41667491c6ee151d530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14488"/>
            <a:ext cx="5301615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Music\52619966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Music\0016-019-Vsju-zimu-medved-spit-v-berlo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643998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4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Игра«Кто лишний»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25</cp:revision>
  <dcterms:created xsi:type="dcterms:W3CDTF">2016-02-03T10:14:24Z</dcterms:created>
  <dcterms:modified xsi:type="dcterms:W3CDTF">2021-04-26T09:30:49Z</dcterms:modified>
</cp:coreProperties>
</file>