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5" r:id="rId3"/>
    <p:sldId id="258" r:id="rId4"/>
    <p:sldId id="272" r:id="rId5"/>
    <p:sldId id="262" r:id="rId6"/>
    <p:sldId id="280" r:id="rId7"/>
    <p:sldId id="283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-92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121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6204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5425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1267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235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1206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21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9215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3024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9823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868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9AEFA-23A9-4240-806E-9AACB8201346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98F91-64C6-4824-990E-3A282F70D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4603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19" t="-3435" r="10145" b="2561"/>
          <a:stretch/>
        </p:blipFill>
        <p:spPr>
          <a:xfrm>
            <a:off x="73152" y="-209938"/>
            <a:ext cx="11969496" cy="68484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464" y="437265"/>
            <a:ext cx="11070336" cy="84672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Повесть-сказка о </a:t>
            </a:r>
            <a:r>
              <a:rPr lang="ru-RU" sz="28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Винни – </a:t>
            </a: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Пухе </a:t>
            </a:r>
            <a:b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endParaRPr lang="ru-RU" sz="28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97" t="4066" r="794" b="3682"/>
          <a:stretch/>
        </p:blipFill>
        <p:spPr>
          <a:xfrm>
            <a:off x="113719" y="1335201"/>
            <a:ext cx="2829309" cy="371876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393" y="1956816"/>
            <a:ext cx="2930948" cy="36017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623" y="1335201"/>
            <a:ext cx="2691909" cy="36659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153" y="1944006"/>
            <a:ext cx="2720658" cy="36145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978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51" y="97409"/>
            <a:ext cx="11882753" cy="66656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9536" y="457201"/>
            <a:ext cx="5232591" cy="190195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Английский писатель, сказочник, </a:t>
            </a:r>
            <a:br>
              <a:rPr lang="ru-RU" sz="32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автор знаменитого «Винни-Пуха»</a:t>
            </a:r>
            <a:br>
              <a:rPr lang="ru-RU" sz="32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24" y="796287"/>
            <a:ext cx="3063240" cy="4254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92824" y="5072557"/>
            <a:ext cx="32644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Алан Александр </a:t>
            </a:r>
            <a:r>
              <a:rPr lang="ru-RU" sz="2000" b="1" i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Милн</a:t>
            </a:r>
            <a:endParaRPr lang="ru-RU" sz="2000" b="1" i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(1882-1956)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849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19" t="-3435" r="10145" b="2561"/>
          <a:stretch/>
        </p:blipFill>
        <p:spPr>
          <a:xfrm>
            <a:off x="0" y="-228226"/>
            <a:ext cx="11969496" cy="684848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03231" y="432118"/>
            <a:ext cx="5384800" cy="56029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Детский писатель </a:t>
            </a:r>
          </a:p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Поэт</a:t>
            </a:r>
          </a:p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Сказочник</a:t>
            </a:r>
          </a:p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Переводчик</a:t>
            </a:r>
          </a:p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endParaRPr lang="ru-RU" sz="28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55" y="292766"/>
            <a:ext cx="5112353" cy="511235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39237" y="5458242"/>
            <a:ext cx="45743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Борис Владимирович </a:t>
            </a:r>
            <a:r>
              <a:rPr lang="ru-RU" sz="2000" b="1" i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Заходер</a:t>
            </a:r>
            <a:endParaRPr lang="ru-RU" sz="2000" b="1" i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(1918 – 2000)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910" y="3632573"/>
            <a:ext cx="2885441" cy="21868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326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19" t="-3435" r="10145" b="2561"/>
          <a:stretch/>
        </p:blipFill>
        <p:spPr>
          <a:xfrm>
            <a:off x="73152" y="-136786"/>
            <a:ext cx="11969496" cy="68484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42" y="338836"/>
            <a:ext cx="3108960" cy="44531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691" y="1710436"/>
            <a:ext cx="3321749" cy="43851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383" y="1710436"/>
            <a:ext cx="3400638" cy="440321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659901" y="210998"/>
            <a:ext cx="8036148" cy="1316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Сказка «Винни </a:t>
            </a:r>
            <a:r>
              <a:rPr lang="ru-RU" sz="28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– </a:t>
            </a: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Пух и все-все-все» (перевод Бориса </a:t>
            </a:r>
            <a:r>
              <a:rPr lang="ru-RU" sz="2800" b="1" i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Заходера</a:t>
            </a: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)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698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19" t="-3435" r="10145" b="2561"/>
          <a:stretch/>
        </p:blipFill>
        <p:spPr>
          <a:xfrm>
            <a:off x="73152" y="-182506"/>
            <a:ext cx="11969496" cy="68484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686" y="4746110"/>
            <a:ext cx="10917936" cy="132550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Алан </a:t>
            </a: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Александр </a:t>
            </a:r>
            <a:r>
              <a:rPr lang="ru-RU" sz="2800" b="1" i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Милн</a:t>
            </a: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, его сын Кристофер Робин </a:t>
            </a:r>
            <a:b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и медвежонок Винни-Пух.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27660"/>
            <a:ext cx="4500372" cy="45003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0" y="327660"/>
            <a:ext cx="6029808" cy="45003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024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19" t="-3435" r="10145" b="2561"/>
          <a:stretch/>
        </p:blipFill>
        <p:spPr>
          <a:xfrm>
            <a:off x="129540" y="-100840"/>
            <a:ext cx="11969496" cy="6746240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04" y="161773"/>
            <a:ext cx="11183843" cy="6221013"/>
          </a:xfrm>
        </p:spPr>
      </p:pic>
    </p:spTree>
    <p:extLst>
      <p:ext uri="{BB962C8B-B14F-4D97-AF65-F5344CB8AC3E}">
        <p14:creationId xmlns="" xmlns:p14="http://schemas.microsoft.com/office/powerpoint/2010/main" val="299288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19" t="-3435" r="10145" b="2561"/>
          <a:stretch/>
        </p:blipFill>
        <p:spPr>
          <a:xfrm>
            <a:off x="110744" y="-164592"/>
            <a:ext cx="11969496" cy="674624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0744" y="4829225"/>
            <a:ext cx="7459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Bookman Old Style" panose="02050604050505020204" pitchFamily="18" charset="0"/>
                <a:ea typeface="Batang" pitchFamily="18" charset="-127"/>
              </a:rPr>
              <a:t>Памятник Винни-Пуху и Пятачку – героям сказки Алана Александра </a:t>
            </a:r>
            <a:r>
              <a:rPr lang="ru-RU" sz="2400" b="1" i="1" dirty="0" err="1" smtClean="0">
                <a:solidFill>
                  <a:srgbClr val="002060"/>
                </a:solidFill>
                <a:latin typeface="Bookman Old Style" panose="02050604050505020204" pitchFamily="18" charset="0"/>
                <a:ea typeface="Batang" pitchFamily="18" charset="-127"/>
              </a:rPr>
              <a:t>Милна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307"/>
          <a:stretch/>
        </p:blipFill>
        <p:spPr>
          <a:xfrm>
            <a:off x="344191" y="202494"/>
            <a:ext cx="4792545" cy="44060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956" y="224843"/>
            <a:ext cx="3811524" cy="28586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545" y="3134824"/>
            <a:ext cx="4050792" cy="30380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8020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19" t="-3435" r="10145" b="2561"/>
          <a:stretch/>
        </p:blipFill>
        <p:spPr>
          <a:xfrm>
            <a:off x="73152" y="-136786"/>
            <a:ext cx="11969496" cy="684848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590" r="19482"/>
          <a:stretch/>
        </p:blipFill>
        <p:spPr>
          <a:xfrm>
            <a:off x="6656832" y="307119"/>
            <a:ext cx="4526280" cy="531015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676656"/>
            <a:ext cx="6163055" cy="464515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Памятник </a:t>
            </a:r>
            <a:b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игрушечному медвежонку Винни-Пуху </a:t>
            </a:r>
            <a:b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(Уайт-Ривер, </a:t>
            </a:r>
            <a:r>
              <a:rPr lang="ru-RU" sz="1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Онтарио</a:t>
            </a:r>
            <a:r>
              <a:rPr lang="ru-RU" sz="18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, Канада.1992 </a:t>
            </a:r>
            <a:r>
              <a:rPr lang="ru-RU" sz="1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год) </a:t>
            </a:r>
            <a:r>
              <a:rPr lang="ru-RU" sz="1800" b="1" i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270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62</Words>
  <Application>Microsoft Office PowerPoint</Application>
  <PresentationFormat>Произвольный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Повесть-сказка о Винни – Пухе  </vt:lpstr>
      <vt:lpstr>Английский писатель, сказочник,  автор знаменитого «Винни-Пуха» </vt:lpstr>
      <vt:lpstr>Слайд 3</vt:lpstr>
      <vt:lpstr>Слайд 4</vt:lpstr>
      <vt:lpstr>Алан Александр Милн, его сын Кристофер Робин  и медвежонок Винни-Пух.</vt:lpstr>
      <vt:lpstr>Слайд 6</vt:lpstr>
      <vt:lpstr>Слайд 7</vt:lpstr>
      <vt:lpstr>Памятник  игрушечному медвежонку Винни-Пуху   (Уайт-Ривер, Онтарио, Канада.1992 год) 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strizh</dc:creator>
  <cp:lastModifiedBy>Учитель</cp:lastModifiedBy>
  <cp:revision>42</cp:revision>
  <dcterms:created xsi:type="dcterms:W3CDTF">2019-10-28T08:05:37Z</dcterms:created>
  <dcterms:modified xsi:type="dcterms:W3CDTF">2021-07-28T08:18:35Z</dcterms:modified>
</cp:coreProperties>
</file>